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</p:sldIdLst>
  <p:sldSz cx="12192000" cy="6858000"/>
  <p:notesSz cx="6858000" cy="9144000"/>
  <p:photoAlbum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3" d="100"/>
          <a:sy n="113" d="100"/>
        </p:scale>
        <p:origin x="47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6B13EF-FB93-41CF-8100-0665A8212B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6A7D285-3E39-40A5-9061-4E36E83D27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94843D-54AD-4BCE-B6AA-9D278BDFDF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1A599-761C-457D-AC2E-BCD19516820F}" type="datetimeFigureOut">
              <a:rPr lang="fa-IR" smtClean="0"/>
              <a:t>1446/08/13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FA86AE-1886-4AF1-87A8-DDAA9ABBE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44E438-FB56-4D82-9097-DAE300898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CBD1-04FF-417A-A0C7-395FA4BFF83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90452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CDE68D-3001-4126-AC84-F83B35F26D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E70E98-CE4D-440A-9C58-E4CCFB64F6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3D93C5-B874-4CE8-90B5-695C7E257A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1A599-761C-457D-AC2E-BCD19516820F}" type="datetimeFigureOut">
              <a:rPr lang="fa-IR" smtClean="0"/>
              <a:t>1446/08/13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F48EAB-FE24-4B68-A2AE-7489E6E446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486D8B-1759-4E15-9579-EAD491BB36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CBD1-04FF-417A-A0C7-395FA4BFF83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377486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7FA6DC-7721-4B11-A267-D6F334A4020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F8597B-FB5B-4BC8-9B7E-7AB0B2BBDE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615EFC-5135-42F5-B4EB-D46459C592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1A599-761C-457D-AC2E-BCD19516820F}" type="datetimeFigureOut">
              <a:rPr lang="fa-IR" smtClean="0"/>
              <a:t>1446/08/13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77E1CB-412A-408E-8741-F05257850B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2D395F-2C12-4B7F-9968-6E06A3B4B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CBD1-04FF-417A-A0C7-395FA4BFF83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749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414CF-BD87-4E81-9071-47F93F80DB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3F29F6-434A-4067-8128-5B6632BE3A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5CA233-6A64-4ACA-B5F9-F184F1B86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1A599-761C-457D-AC2E-BCD19516820F}" type="datetimeFigureOut">
              <a:rPr lang="fa-IR" smtClean="0"/>
              <a:t>1446/08/13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D83C02-C9B9-4F1B-9189-C2AADA4341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32B021-475C-4106-84AF-409705746B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CBD1-04FF-417A-A0C7-395FA4BFF83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61974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21244-0DAF-4FEC-8082-95092056A2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F7D2BF-F846-4C58-BFF4-56B6A5A115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011076-BB03-4B8F-A728-FE0C67AA89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1A599-761C-457D-AC2E-BCD19516820F}" type="datetimeFigureOut">
              <a:rPr lang="fa-IR" smtClean="0"/>
              <a:t>1446/08/13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C1EB71-72B8-47FB-B93A-7C0C582A3B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72C34-82C4-4841-B3CA-B2E8E00863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CBD1-04FF-417A-A0C7-395FA4BFF83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38705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C362BC-6017-49CF-B414-E86932A490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0EAB45-5452-4A58-A984-4E0DC52B57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A1132B-25D2-4DEC-9F3B-5FC80EE9BE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466266-0BCE-40F5-8F72-7CA7FBBBF7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1A599-761C-457D-AC2E-BCD19516820F}" type="datetimeFigureOut">
              <a:rPr lang="fa-IR" smtClean="0"/>
              <a:t>1446/08/13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C4744A-D6E5-438B-98C9-66B4DE6884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D97E91C-63EF-4B8B-9BF2-DE768420BD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CBD1-04FF-417A-A0C7-395FA4BFF83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51718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5DC257-8A70-40AA-8202-19CEC928D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A88694-3DCD-4DB5-BD6F-62CDB3FB53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7DDA7E-A5E9-455F-A3D9-9F168A251F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46DF15D-0EEA-4E7F-AE38-85C5B3B694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BC53CE-6C31-4703-918A-CA9D89FD0A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719B67B-2C98-4ABD-810F-902EE84D44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1A599-761C-457D-AC2E-BCD19516820F}" type="datetimeFigureOut">
              <a:rPr lang="fa-IR" smtClean="0"/>
              <a:t>1446/08/13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043F740-C302-4E15-B60D-346DBF000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9F84094-90F0-4B8C-B25F-1A35D399B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CBD1-04FF-417A-A0C7-395FA4BFF83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149762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1D3800-F5C7-4423-A4DA-DB1DBC42F8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E6B164-D7A7-4E64-A8D5-C38A0F4681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1A599-761C-457D-AC2E-BCD19516820F}" type="datetimeFigureOut">
              <a:rPr lang="fa-IR" smtClean="0"/>
              <a:t>1446/08/13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2FBC553-4020-4650-8360-4A613CDBEF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21E328-7967-438D-AAF6-22A16C1D1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CBD1-04FF-417A-A0C7-395FA4BFF83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3209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404F97-769B-4E01-90FF-62A934962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1A599-761C-457D-AC2E-BCD19516820F}" type="datetimeFigureOut">
              <a:rPr lang="fa-IR" smtClean="0"/>
              <a:t>1446/08/13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A745FBF-0A04-44A2-BA4F-A5A09898A4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7D096-9EF9-4F65-A633-CD153F76CF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CBD1-04FF-417A-A0C7-395FA4BFF83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10457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781A2-E6A7-49BB-8E36-C17359F3B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A381BD-CE3C-4DA3-907E-A1633B8BA1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DBFE19-4A2F-4F8C-82F2-9E33D265E7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2E4D6B-293C-46D5-93EE-99B0C52E04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1A599-761C-457D-AC2E-BCD19516820F}" type="datetimeFigureOut">
              <a:rPr lang="fa-IR" smtClean="0"/>
              <a:t>1446/08/13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5BBDB5-3DCC-48D3-BEEE-6214754263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44F945-B1BE-42F6-B69D-F71606316C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CBD1-04FF-417A-A0C7-395FA4BFF83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837358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E098F8-5A58-4437-AE84-B3E773EEA9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7687171-217F-441A-9288-B2F17010E4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92F522-F1B2-4691-BC0D-B9C4151C2D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781697-640F-460C-A724-88674584A4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1A599-761C-457D-AC2E-BCD19516820F}" type="datetimeFigureOut">
              <a:rPr lang="fa-IR" smtClean="0"/>
              <a:t>1446/08/13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37624F-3D89-403E-B3E0-B9EE213AA2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7DB510-140B-452F-A821-89881AF8D0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CBD1-04FF-417A-A0C7-395FA4BFF83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91957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E7896EA-0EE0-4A48-9DFC-A6432DCCE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FEDEF4-3CF9-4CBE-A863-ED79A0FBB2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3205D1-0144-4EFE-9400-DE49B310CB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01A599-761C-457D-AC2E-BCD19516820F}" type="datetimeFigureOut">
              <a:rPr lang="fa-IR" smtClean="0"/>
              <a:t>1446/08/13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A5AA52-6CE7-4B81-A8B5-BDA912E0CE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06E183-C1D9-4ECB-847A-D76BFE7E65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45CBD1-04FF-417A-A0C7-395FA4BFF83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7149408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">
            <a:extLst>
              <a:ext uri="{FF2B5EF4-FFF2-40B4-BE49-F238E27FC236}">
                <a16:creationId xmlns:a16="http://schemas.microsoft.com/office/drawing/2014/main" id="{67864704-D599-487B-AFAD-B2165083F29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238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0">
            <a:extLst>
              <a:ext uri="{FF2B5EF4-FFF2-40B4-BE49-F238E27FC236}">
                <a16:creationId xmlns:a16="http://schemas.microsoft.com/office/drawing/2014/main" id="{804159CB-0B00-4C18-9327-272D4A37A40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6417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1">
            <a:extLst>
              <a:ext uri="{FF2B5EF4-FFF2-40B4-BE49-F238E27FC236}">
                <a16:creationId xmlns:a16="http://schemas.microsoft.com/office/drawing/2014/main" id="{247DF1FF-C17E-484F-96B2-7DEA410F360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163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2">
            <a:extLst>
              <a:ext uri="{FF2B5EF4-FFF2-40B4-BE49-F238E27FC236}">
                <a16:creationId xmlns:a16="http://schemas.microsoft.com/office/drawing/2014/main" id="{C45F5DF3-BEA5-4F12-8999-82204282192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237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3">
            <a:extLst>
              <a:ext uri="{FF2B5EF4-FFF2-40B4-BE49-F238E27FC236}">
                <a16:creationId xmlns:a16="http://schemas.microsoft.com/office/drawing/2014/main" id="{9094B9DB-6CA7-4A62-A372-31A43B4BD7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814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4">
            <a:extLst>
              <a:ext uri="{FF2B5EF4-FFF2-40B4-BE49-F238E27FC236}">
                <a16:creationId xmlns:a16="http://schemas.microsoft.com/office/drawing/2014/main" id="{B33518F6-D4D5-434A-BDC1-83CDDDDF3A9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962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5">
            <a:extLst>
              <a:ext uri="{FF2B5EF4-FFF2-40B4-BE49-F238E27FC236}">
                <a16:creationId xmlns:a16="http://schemas.microsoft.com/office/drawing/2014/main" id="{3AF5587A-2A31-4317-9C85-AEE0451F91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120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6">
            <a:extLst>
              <a:ext uri="{FF2B5EF4-FFF2-40B4-BE49-F238E27FC236}">
                <a16:creationId xmlns:a16="http://schemas.microsoft.com/office/drawing/2014/main" id="{DD6FAD6B-ABAD-4B04-846E-591CC74759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4630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7">
            <a:extLst>
              <a:ext uri="{FF2B5EF4-FFF2-40B4-BE49-F238E27FC236}">
                <a16:creationId xmlns:a16="http://schemas.microsoft.com/office/drawing/2014/main" id="{6592E7E0-E04F-4795-8C57-D40C266F235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028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8">
            <a:extLst>
              <a:ext uri="{FF2B5EF4-FFF2-40B4-BE49-F238E27FC236}">
                <a16:creationId xmlns:a16="http://schemas.microsoft.com/office/drawing/2014/main" id="{648D336C-B01B-43DC-8D6D-510ABC09CB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1490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9">
            <a:extLst>
              <a:ext uri="{FF2B5EF4-FFF2-40B4-BE49-F238E27FC236}">
                <a16:creationId xmlns:a16="http://schemas.microsoft.com/office/drawing/2014/main" id="{7D59C9D2-81C3-4ADC-AAA2-8BC5612634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215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2">
            <a:extLst>
              <a:ext uri="{FF2B5EF4-FFF2-40B4-BE49-F238E27FC236}">
                <a16:creationId xmlns:a16="http://schemas.microsoft.com/office/drawing/2014/main" id="{6BB7E51B-D0A9-4536-A137-C2CDB82943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5746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20">
            <a:extLst>
              <a:ext uri="{FF2B5EF4-FFF2-40B4-BE49-F238E27FC236}">
                <a16:creationId xmlns:a16="http://schemas.microsoft.com/office/drawing/2014/main" id="{9521A4FD-AF2A-4587-99F4-58BEB78942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99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21">
            <a:extLst>
              <a:ext uri="{FF2B5EF4-FFF2-40B4-BE49-F238E27FC236}">
                <a16:creationId xmlns:a16="http://schemas.microsoft.com/office/drawing/2014/main" id="{865F4407-C9DD-418B-9D1C-7701457E0D9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636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22">
            <a:extLst>
              <a:ext uri="{FF2B5EF4-FFF2-40B4-BE49-F238E27FC236}">
                <a16:creationId xmlns:a16="http://schemas.microsoft.com/office/drawing/2014/main" id="{8BCD6022-E39D-4FE5-8E7C-C9932FA4A1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242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23">
            <a:extLst>
              <a:ext uri="{FF2B5EF4-FFF2-40B4-BE49-F238E27FC236}">
                <a16:creationId xmlns:a16="http://schemas.microsoft.com/office/drawing/2014/main" id="{6FEC034C-FA98-4F51-A9B6-EEF3D6527D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6964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24">
            <a:extLst>
              <a:ext uri="{FF2B5EF4-FFF2-40B4-BE49-F238E27FC236}">
                <a16:creationId xmlns:a16="http://schemas.microsoft.com/office/drawing/2014/main" id="{E46E4A97-A5C8-406F-B14D-C9F541B2B48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776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25">
            <a:extLst>
              <a:ext uri="{FF2B5EF4-FFF2-40B4-BE49-F238E27FC236}">
                <a16:creationId xmlns:a16="http://schemas.microsoft.com/office/drawing/2014/main" id="{B8FFCC09-298C-4611-9749-E8AB78DF8D0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6184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26">
            <a:extLst>
              <a:ext uri="{FF2B5EF4-FFF2-40B4-BE49-F238E27FC236}">
                <a16:creationId xmlns:a16="http://schemas.microsoft.com/office/drawing/2014/main" id="{758C2FF2-5974-4999-A24D-6A043F0957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490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27">
            <a:extLst>
              <a:ext uri="{FF2B5EF4-FFF2-40B4-BE49-F238E27FC236}">
                <a16:creationId xmlns:a16="http://schemas.microsoft.com/office/drawing/2014/main" id="{3259904A-1BD3-4A5B-A86B-5B1B9D26FC7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069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28">
            <a:extLst>
              <a:ext uri="{FF2B5EF4-FFF2-40B4-BE49-F238E27FC236}">
                <a16:creationId xmlns:a16="http://schemas.microsoft.com/office/drawing/2014/main" id="{6E156AFB-E042-41FC-98E7-733173931FA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022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29">
            <a:extLst>
              <a:ext uri="{FF2B5EF4-FFF2-40B4-BE49-F238E27FC236}">
                <a16:creationId xmlns:a16="http://schemas.microsoft.com/office/drawing/2014/main" id="{CD234638-9E88-4381-B4EA-AEB6CC9CD5D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916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3">
            <a:extLst>
              <a:ext uri="{FF2B5EF4-FFF2-40B4-BE49-F238E27FC236}">
                <a16:creationId xmlns:a16="http://schemas.microsoft.com/office/drawing/2014/main" id="{F9488BD6-C79C-4B17-AE4B-0836DCD4A25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0023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30">
            <a:extLst>
              <a:ext uri="{FF2B5EF4-FFF2-40B4-BE49-F238E27FC236}">
                <a16:creationId xmlns:a16="http://schemas.microsoft.com/office/drawing/2014/main" id="{B344E35F-D7B2-438D-835E-09DF351C28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234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31">
            <a:extLst>
              <a:ext uri="{FF2B5EF4-FFF2-40B4-BE49-F238E27FC236}">
                <a16:creationId xmlns:a16="http://schemas.microsoft.com/office/drawing/2014/main" id="{12A73F15-DDA5-4E03-8254-F49CB984174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844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32">
            <a:extLst>
              <a:ext uri="{FF2B5EF4-FFF2-40B4-BE49-F238E27FC236}">
                <a16:creationId xmlns:a16="http://schemas.microsoft.com/office/drawing/2014/main" id="{BD302444-0344-44FF-A537-F93EF365A9C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189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33">
            <a:extLst>
              <a:ext uri="{FF2B5EF4-FFF2-40B4-BE49-F238E27FC236}">
                <a16:creationId xmlns:a16="http://schemas.microsoft.com/office/drawing/2014/main" id="{61A69FA7-482D-47A7-B0A7-0F769D68C9B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708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34">
            <a:extLst>
              <a:ext uri="{FF2B5EF4-FFF2-40B4-BE49-F238E27FC236}">
                <a16:creationId xmlns:a16="http://schemas.microsoft.com/office/drawing/2014/main" id="{03BB75F2-9CBF-4A48-9D71-69E800C452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25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35">
            <a:extLst>
              <a:ext uri="{FF2B5EF4-FFF2-40B4-BE49-F238E27FC236}">
                <a16:creationId xmlns:a16="http://schemas.microsoft.com/office/drawing/2014/main" id="{D72F4411-7508-42F8-B6EA-793A956588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798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36">
            <a:extLst>
              <a:ext uri="{FF2B5EF4-FFF2-40B4-BE49-F238E27FC236}">
                <a16:creationId xmlns:a16="http://schemas.microsoft.com/office/drawing/2014/main" id="{F5E2613E-5400-4F17-8D54-374A87F746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398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37">
            <a:extLst>
              <a:ext uri="{FF2B5EF4-FFF2-40B4-BE49-F238E27FC236}">
                <a16:creationId xmlns:a16="http://schemas.microsoft.com/office/drawing/2014/main" id="{E24F5256-EB42-4F36-96E0-7D53F3A8CFD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495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38">
            <a:extLst>
              <a:ext uri="{FF2B5EF4-FFF2-40B4-BE49-F238E27FC236}">
                <a16:creationId xmlns:a16="http://schemas.microsoft.com/office/drawing/2014/main" id="{85511AD5-6C86-4225-84D4-3FC2A0956F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218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39">
            <a:extLst>
              <a:ext uri="{FF2B5EF4-FFF2-40B4-BE49-F238E27FC236}">
                <a16:creationId xmlns:a16="http://schemas.microsoft.com/office/drawing/2014/main" id="{A83E0180-8A54-48AF-9153-541356B3463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4908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4">
            <a:extLst>
              <a:ext uri="{FF2B5EF4-FFF2-40B4-BE49-F238E27FC236}">
                <a16:creationId xmlns:a16="http://schemas.microsoft.com/office/drawing/2014/main" id="{7F67745E-3395-456E-9237-CD3A2DC98C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750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40">
            <a:extLst>
              <a:ext uri="{FF2B5EF4-FFF2-40B4-BE49-F238E27FC236}">
                <a16:creationId xmlns:a16="http://schemas.microsoft.com/office/drawing/2014/main" id="{2B4AAA64-DBE0-4C69-8936-1AE1FD97EB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6132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41">
            <a:extLst>
              <a:ext uri="{FF2B5EF4-FFF2-40B4-BE49-F238E27FC236}">
                <a16:creationId xmlns:a16="http://schemas.microsoft.com/office/drawing/2014/main" id="{944A8AEF-0A9D-46E4-8BD4-C50569BF3D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863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42">
            <a:extLst>
              <a:ext uri="{FF2B5EF4-FFF2-40B4-BE49-F238E27FC236}">
                <a16:creationId xmlns:a16="http://schemas.microsoft.com/office/drawing/2014/main" id="{74F9EF99-026D-4C52-B103-FD381141F81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153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43">
            <a:extLst>
              <a:ext uri="{FF2B5EF4-FFF2-40B4-BE49-F238E27FC236}">
                <a16:creationId xmlns:a16="http://schemas.microsoft.com/office/drawing/2014/main" id="{FA8BC12C-A5F7-4931-9BC9-D89F16BB2EC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222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44">
            <a:extLst>
              <a:ext uri="{FF2B5EF4-FFF2-40B4-BE49-F238E27FC236}">
                <a16:creationId xmlns:a16="http://schemas.microsoft.com/office/drawing/2014/main" id="{4816A341-222C-4A58-B5EE-6FE8E84197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742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45">
            <a:extLst>
              <a:ext uri="{FF2B5EF4-FFF2-40B4-BE49-F238E27FC236}">
                <a16:creationId xmlns:a16="http://schemas.microsoft.com/office/drawing/2014/main" id="{E6BB9138-A1B4-4934-A715-9043B0D3E3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8925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46">
            <a:extLst>
              <a:ext uri="{FF2B5EF4-FFF2-40B4-BE49-F238E27FC236}">
                <a16:creationId xmlns:a16="http://schemas.microsoft.com/office/drawing/2014/main" id="{857CFED3-64E4-4190-926A-BCB9174D334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064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47">
            <a:extLst>
              <a:ext uri="{FF2B5EF4-FFF2-40B4-BE49-F238E27FC236}">
                <a16:creationId xmlns:a16="http://schemas.microsoft.com/office/drawing/2014/main" id="{FD23F3E4-71F7-4F70-A3DD-2337678AEF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057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48">
            <a:extLst>
              <a:ext uri="{FF2B5EF4-FFF2-40B4-BE49-F238E27FC236}">
                <a16:creationId xmlns:a16="http://schemas.microsoft.com/office/drawing/2014/main" id="{1F86C7BC-9C7D-4480-9933-C8225CDF523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896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49">
            <a:extLst>
              <a:ext uri="{FF2B5EF4-FFF2-40B4-BE49-F238E27FC236}">
                <a16:creationId xmlns:a16="http://schemas.microsoft.com/office/drawing/2014/main" id="{455C1445-E0DA-4068-9D95-5DBA7A55EA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5704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5">
            <a:extLst>
              <a:ext uri="{FF2B5EF4-FFF2-40B4-BE49-F238E27FC236}">
                <a16:creationId xmlns:a16="http://schemas.microsoft.com/office/drawing/2014/main" id="{1E8098EB-762E-462B-B8E2-406B49E97D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153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50">
            <a:extLst>
              <a:ext uri="{FF2B5EF4-FFF2-40B4-BE49-F238E27FC236}">
                <a16:creationId xmlns:a16="http://schemas.microsoft.com/office/drawing/2014/main" id="{7EABB255-37A2-4C15-A65E-D403792109E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822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51">
            <a:extLst>
              <a:ext uri="{FF2B5EF4-FFF2-40B4-BE49-F238E27FC236}">
                <a16:creationId xmlns:a16="http://schemas.microsoft.com/office/drawing/2014/main" id="{9D06E5DE-A1A4-4268-A03F-84FD21E8D8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795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52">
            <a:extLst>
              <a:ext uri="{FF2B5EF4-FFF2-40B4-BE49-F238E27FC236}">
                <a16:creationId xmlns:a16="http://schemas.microsoft.com/office/drawing/2014/main" id="{F36865A0-2229-4DE8-A673-7F49597AE1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4798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53">
            <a:extLst>
              <a:ext uri="{FF2B5EF4-FFF2-40B4-BE49-F238E27FC236}">
                <a16:creationId xmlns:a16="http://schemas.microsoft.com/office/drawing/2014/main" id="{26EA6857-9DCA-4880-BCA2-A6EE203611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356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54">
            <a:extLst>
              <a:ext uri="{FF2B5EF4-FFF2-40B4-BE49-F238E27FC236}">
                <a16:creationId xmlns:a16="http://schemas.microsoft.com/office/drawing/2014/main" id="{7A8A925F-8B1B-45D1-B873-2B1287E428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8011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55">
            <a:extLst>
              <a:ext uri="{FF2B5EF4-FFF2-40B4-BE49-F238E27FC236}">
                <a16:creationId xmlns:a16="http://schemas.microsoft.com/office/drawing/2014/main" id="{B40B47FF-39FC-42C0-AC20-37D5198B56A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859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56">
            <a:extLst>
              <a:ext uri="{FF2B5EF4-FFF2-40B4-BE49-F238E27FC236}">
                <a16:creationId xmlns:a16="http://schemas.microsoft.com/office/drawing/2014/main" id="{A5790DC1-8FFB-4C50-BE11-699AC12698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036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57">
            <a:extLst>
              <a:ext uri="{FF2B5EF4-FFF2-40B4-BE49-F238E27FC236}">
                <a16:creationId xmlns:a16="http://schemas.microsoft.com/office/drawing/2014/main" id="{1F22726C-9F6F-4EDD-A70F-55E20B2A6F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933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58">
            <a:extLst>
              <a:ext uri="{FF2B5EF4-FFF2-40B4-BE49-F238E27FC236}">
                <a16:creationId xmlns:a16="http://schemas.microsoft.com/office/drawing/2014/main" id="{1EE19625-35F4-43FE-8B1D-E0F16C0FE6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8918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59">
            <a:extLst>
              <a:ext uri="{FF2B5EF4-FFF2-40B4-BE49-F238E27FC236}">
                <a16:creationId xmlns:a16="http://schemas.microsoft.com/office/drawing/2014/main" id="{2D4CAE80-3F7C-4657-BE03-AB68DFDF0F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6019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6">
            <a:extLst>
              <a:ext uri="{FF2B5EF4-FFF2-40B4-BE49-F238E27FC236}">
                <a16:creationId xmlns:a16="http://schemas.microsoft.com/office/drawing/2014/main" id="{5E46E32C-C74D-44E8-9F1C-C9974C7DB65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031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60">
            <a:extLst>
              <a:ext uri="{FF2B5EF4-FFF2-40B4-BE49-F238E27FC236}">
                <a16:creationId xmlns:a16="http://schemas.microsoft.com/office/drawing/2014/main" id="{77B170A9-FE8C-48BF-83B1-9E7C194766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604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61">
            <a:extLst>
              <a:ext uri="{FF2B5EF4-FFF2-40B4-BE49-F238E27FC236}">
                <a16:creationId xmlns:a16="http://schemas.microsoft.com/office/drawing/2014/main" id="{50469278-36FA-4139-8E4D-14F14A2DB2B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398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62">
            <a:extLst>
              <a:ext uri="{FF2B5EF4-FFF2-40B4-BE49-F238E27FC236}">
                <a16:creationId xmlns:a16="http://schemas.microsoft.com/office/drawing/2014/main" id="{08103D93-82E6-4413-9239-34AEAF46B1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189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63">
            <a:extLst>
              <a:ext uri="{FF2B5EF4-FFF2-40B4-BE49-F238E27FC236}">
                <a16:creationId xmlns:a16="http://schemas.microsoft.com/office/drawing/2014/main" id="{E8FFA4CA-C345-4916-9EB8-7359703823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350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64">
            <a:extLst>
              <a:ext uri="{FF2B5EF4-FFF2-40B4-BE49-F238E27FC236}">
                <a16:creationId xmlns:a16="http://schemas.microsoft.com/office/drawing/2014/main" id="{B537FE0D-CC08-4680-979C-EED56D239A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67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65">
            <a:extLst>
              <a:ext uri="{FF2B5EF4-FFF2-40B4-BE49-F238E27FC236}">
                <a16:creationId xmlns:a16="http://schemas.microsoft.com/office/drawing/2014/main" id="{D24A5876-2304-4521-BB51-BC04616D308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290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66">
            <a:extLst>
              <a:ext uri="{FF2B5EF4-FFF2-40B4-BE49-F238E27FC236}">
                <a16:creationId xmlns:a16="http://schemas.microsoft.com/office/drawing/2014/main" id="{7B4613BC-1117-44CA-BC0B-D82C5847C9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870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67">
            <a:extLst>
              <a:ext uri="{FF2B5EF4-FFF2-40B4-BE49-F238E27FC236}">
                <a16:creationId xmlns:a16="http://schemas.microsoft.com/office/drawing/2014/main" id="{CAE6C558-B11D-4961-A77B-BF96050E2CD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605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68">
            <a:extLst>
              <a:ext uri="{FF2B5EF4-FFF2-40B4-BE49-F238E27FC236}">
                <a16:creationId xmlns:a16="http://schemas.microsoft.com/office/drawing/2014/main" id="{D06847E8-175C-4B23-8A2A-A0C7FF5BB8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90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69">
            <a:extLst>
              <a:ext uri="{FF2B5EF4-FFF2-40B4-BE49-F238E27FC236}">
                <a16:creationId xmlns:a16="http://schemas.microsoft.com/office/drawing/2014/main" id="{2D645C74-F589-4EDD-89AB-123FB1640A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712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7">
            <a:extLst>
              <a:ext uri="{FF2B5EF4-FFF2-40B4-BE49-F238E27FC236}">
                <a16:creationId xmlns:a16="http://schemas.microsoft.com/office/drawing/2014/main" id="{31A5B692-6ED3-44C6-8009-D8E5F56DC9E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324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70">
            <a:extLst>
              <a:ext uri="{FF2B5EF4-FFF2-40B4-BE49-F238E27FC236}">
                <a16:creationId xmlns:a16="http://schemas.microsoft.com/office/drawing/2014/main" id="{15F3A536-CAEB-4674-BCB2-0CD119C4D7F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004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71">
            <a:extLst>
              <a:ext uri="{FF2B5EF4-FFF2-40B4-BE49-F238E27FC236}">
                <a16:creationId xmlns:a16="http://schemas.microsoft.com/office/drawing/2014/main" id="{3CB3D20B-E554-40FD-91F1-D703637B7C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408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72">
            <a:extLst>
              <a:ext uri="{FF2B5EF4-FFF2-40B4-BE49-F238E27FC236}">
                <a16:creationId xmlns:a16="http://schemas.microsoft.com/office/drawing/2014/main" id="{DFF67342-3079-41D5-BA4E-FCCCEA7DA59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8492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73">
            <a:extLst>
              <a:ext uri="{FF2B5EF4-FFF2-40B4-BE49-F238E27FC236}">
                <a16:creationId xmlns:a16="http://schemas.microsoft.com/office/drawing/2014/main" id="{7A5C1CF8-6E25-4504-8DA1-0326DE3F7FF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126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74">
            <a:extLst>
              <a:ext uri="{FF2B5EF4-FFF2-40B4-BE49-F238E27FC236}">
                <a16:creationId xmlns:a16="http://schemas.microsoft.com/office/drawing/2014/main" id="{FFBFCFB8-789C-4C89-9B59-FC6EA49B18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60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75">
            <a:extLst>
              <a:ext uri="{FF2B5EF4-FFF2-40B4-BE49-F238E27FC236}">
                <a16:creationId xmlns:a16="http://schemas.microsoft.com/office/drawing/2014/main" id="{E9D49E8F-C1A9-4080-8511-3E2EEC94A5F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422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76">
            <a:extLst>
              <a:ext uri="{FF2B5EF4-FFF2-40B4-BE49-F238E27FC236}">
                <a16:creationId xmlns:a16="http://schemas.microsoft.com/office/drawing/2014/main" id="{DFE8A07C-A398-49E3-B8F6-9F2A1611FFC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157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8">
            <a:extLst>
              <a:ext uri="{FF2B5EF4-FFF2-40B4-BE49-F238E27FC236}">
                <a16:creationId xmlns:a16="http://schemas.microsoft.com/office/drawing/2014/main" id="{713F5324-586E-4B67-B829-DDFBE651A6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075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9">
            <a:extLst>
              <a:ext uri="{FF2B5EF4-FFF2-40B4-BE49-F238E27FC236}">
                <a16:creationId xmlns:a16="http://schemas.microsoft.com/office/drawing/2014/main" id="{439DDCEA-D7C2-45A4-B114-2DAEC8C242B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5953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Widescreen</PresentationFormat>
  <Paragraphs>0</Paragraphs>
  <Slides>76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76</vt:i4>
      </vt:variant>
    </vt:vector>
  </HeadingPairs>
  <TitlesOfParts>
    <vt:vector size="8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Tent</dc:creator>
  <cp:lastModifiedBy>Tent</cp:lastModifiedBy>
  <cp:revision>1</cp:revision>
  <dcterms:created xsi:type="dcterms:W3CDTF">2025-02-11T01:39:30Z</dcterms:created>
  <dcterms:modified xsi:type="dcterms:W3CDTF">2025-02-11T01:41:12Z</dcterms:modified>
</cp:coreProperties>
</file>