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73" r:id="rId4"/>
  </p:sldMasterIdLst>
  <p:sldIdLst>
    <p:sldId id="257" r:id="rId5"/>
    <p:sldId id="261" r:id="rId6"/>
    <p:sldId id="262" r:id="rId7"/>
    <p:sldId id="263" r:id="rId8"/>
    <p:sldId id="264" r:id="rId9"/>
    <p:sldId id="265" r:id="rId10"/>
    <p:sldId id="268" r:id="rId11"/>
    <p:sldId id="269" r:id="rId12"/>
    <p:sldId id="270" r:id="rId13"/>
    <p:sldId id="271" r:id="rId14"/>
    <p:sldId id="272" r:id="rId15"/>
    <p:sldId id="273" r:id="rId16"/>
    <p:sldId id="266" r:id="rId17"/>
    <p:sldId id="274" r:id="rId18"/>
    <p:sldId id="275" r:id="rId19"/>
    <p:sldId id="276" r:id="rId20"/>
    <p:sldId id="26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4529"/>
    <a:srgbClr val="2B3922"/>
    <a:srgbClr val="2E3722"/>
    <a:srgbClr val="FCF7F1"/>
    <a:srgbClr val="B8D233"/>
    <a:srgbClr val="5CC6D6"/>
    <a:srgbClr val="F8D22F"/>
    <a:srgbClr val="F03F2B"/>
    <a:srgbClr val="3488A0"/>
    <a:srgbClr val="5790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19" autoAdjust="0"/>
  </p:normalViewPr>
  <p:slideViewPr>
    <p:cSldViewPr snapToGrid="0">
      <p:cViewPr varScale="1">
        <p:scale>
          <a:sx n="72" d="100"/>
          <a:sy n="72" d="100"/>
        </p:scale>
        <p:origin x="66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1CED9E-7E03-4ECF-947F-E8160133AF3D}" type="doc">
      <dgm:prSet loTypeId="urn:microsoft.com/office/officeart/2005/8/layout/radial5" loCatId="cycle" qsTypeId="urn:microsoft.com/office/officeart/2005/8/quickstyle/3d4" qsCatId="3D" csTypeId="urn:microsoft.com/office/officeart/2005/8/colors/colorful2" csCatId="colorful" phldr="1"/>
      <dgm:spPr/>
      <dgm:t>
        <a:bodyPr/>
        <a:lstStyle/>
        <a:p>
          <a:pPr rtl="1"/>
          <a:endParaRPr lang="fa-IR"/>
        </a:p>
      </dgm:t>
    </dgm:pt>
    <dgm:pt modelId="{C99C6D96-83B0-4556-96F1-A5F729F5A227}">
      <dgm:prSet phldrT="[Text]" custT="1"/>
      <dgm:spPr/>
      <dgm:t>
        <a:bodyPr/>
        <a:lstStyle/>
        <a:p>
          <a:pPr rtl="1"/>
          <a:r>
            <a:rPr lang="fa-IR" sz="3200" b="1">
              <a:cs typeface="Zar" pitchFamily="2" charset="-78"/>
            </a:rPr>
            <a:t>خانواده</a:t>
          </a:r>
        </a:p>
      </dgm:t>
    </dgm:pt>
    <dgm:pt modelId="{ABF5F7B5-135D-425F-9D84-63903DDF234C}" type="parTrans" cxnId="{39081545-4E6A-4294-BED3-33D3C69063AA}">
      <dgm:prSet/>
      <dgm:spPr/>
      <dgm:t>
        <a:bodyPr/>
        <a:lstStyle/>
        <a:p>
          <a:pPr rtl="1"/>
          <a:endParaRPr lang="fa-IR" sz="2000" b="1">
            <a:cs typeface="Zar" pitchFamily="2" charset="-78"/>
          </a:endParaRPr>
        </a:p>
      </dgm:t>
    </dgm:pt>
    <dgm:pt modelId="{842DF545-3DF7-4C0E-907B-122B4DC51A95}" type="sibTrans" cxnId="{39081545-4E6A-4294-BED3-33D3C69063AA}">
      <dgm:prSet/>
      <dgm:spPr/>
      <dgm:t>
        <a:bodyPr/>
        <a:lstStyle/>
        <a:p>
          <a:pPr rtl="1"/>
          <a:endParaRPr lang="fa-IR" sz="2000" b="1">
            <a:cs typeface="Zar" pitchFamily="2" charset="-78"/>
          </a:endParaRPr>
        </a:p>
      </dgm:t>
    </dgm:pt>
    <dgm:pt modelId="{F7D9FBC4-FA1F-4AB7-922B-901472CFEA45}">
      <dgm:prSet phldrT="[Text]" custT="1"/>
      <dgm:spPr/>
      <dgm:t>
        <a:bodyPr/>
        <a:lstStyle/>
        <a:p>
          <a:pPr rtl="1"/>
          <a:r>
            <a:rPr lang="fa-IR" sz="2400" b="1">
              <a:cs typeface="Zar" pitchFamily="2" charset="-78"/>
            </a:rPr>
            <a:t>بقاي نسل</a:t>
          </a:r>
        </a:p>
      </dgm:t>
    </dgm:pt>
    <dgm:pt modelId="{277D85F0-67FA-4704-A68D-C029A36529CB}" type="parTrans" cxnId="{B78C860D-8243-4AB2-9DBB-5729A770C47D}">
      <dgm:prSet custT="1"/>
      <dgm:spPr/>
      <dgm:t>
        <a:bodyPr/>
        <a:lstStyle/>
        <a:p>
          <a:pPr rtl="1"/>
          <a:endParaRPr lang="fa-IR" sz="1050" b="1">
            <a:cs typeface="Zar" pitchFamily="2" charset="-78"/>
          </a:endParaRPr>
        </a:p>
      </dgm:t>
    </dgm:pt>
    <dgm:pt modelId="{0A8A951A-C6FE-45EF-B40F-744949ED189C}" type="sibTrans" cxnId="{B78C860D-8243-4AB2-9DBB-5729A770C47D}">
      <dgm:prSet/>
      <dgm:spPr/>
      <dgm:t>
        <a:bodyPr/>
        <a:lstStyle/>
        <a:p>
          <a:pPr rtl="1"/>
          <a:endParaRPr lang="fa-IR" sz="2000" b="1">
            <a:cs typeface="Zar" pitchFamily="2" charset="-78"/>
          </a:endParaRPr>
        </a:p>
      </dgm:t>
    </dgm:pt>
    <dgm:pt modelId="{3F625EDD-0527-424C-96C9-3CFED34DDFE3}">
      <dgm:prSet phldrT="[Text]" custT="1"/>
      <dgm:spPr/>
      <dgm:t>
        <a:bodyPr/>
        <a:lstStyle/>
        <a:p>
          <a:pPr rtl="1"/>
          <a:r>
            <a:rPr lang="fa-IR" sz="2400" b="1">
              <a:cs typeface="Zar" pitchFamily="2" charset="-78"/>
            </a:rPr>
            <a:t>سكون و آرامش</a:t>
          </a:r>
        </a:p>
      </dgm:t>
    </dgm:pt>
    <dgm:pt modelId="{CDA5BBBF-ADFB-43FB-9997-C292DC95B8B7}" type="parTrans" cxnId="{32D027C3-E707-4F49-A5AD-FBC50A38D585}">
      <dgm:prSet custT="1"/>
      <dgm:spPr/>
      <dgm:t>
        <a:bodyPr/>
        <a:lstStyle/>
        <a:p>
          <a:pPr rtl="1"/>
          <a:endParaRPr lang="fa-IR" sz="1050" b="1">
            <a:cs typeface="Zar" pitchFamily="2" charset="-78"/>
          </a:endParaRPr>
        </a:p>
      </dgm:t>
    </dgm:pt>
    <dgm:pt modelId="{6DBDEF1D-1239-475A-A240-5256411355ED}" type="sibTrans" cxnId="{32D027C3-E707-4F49-A5AD-FBC50A38D585}">
      <dgm:prSet/>
      <dgm:spPr/>
      <dgm:t>
        <a:bodyPr/>
        <a:lstStyle/>
        <a:p>
          <a:pPr rtl="1"/>
          <a:endParaRPr lang="fa-IR" sz="2000" b="1">
            <a:cs typeface="Zar" pitchFamily="2" charset="-78"/>
          </a:endParaRPr>
        </a:p>
      </dgm:t>
    </dgm:pt>
    <dgm:pt modelId="{15DABA95-6C88-4899-B254-98BE27C45F6B}">
      <dgm:prSet phldrT="[Text]" custT="1"/>
      <dgm:spPr/>
      <dgm:t>
        <a:bodyPr/>
        <a:lstStyle/>
        <a:p>
          <a:pPr rtl="1"/>
          <a:r>
            <a:rPr lang="fa-IR" sz="2400" b="1">
              <a:cs typeface="Zar" pitchFamily="2" charset="-78"/>
            </a:rPr>
            <a:t>كمال دين</a:t>
          </a:r>
        </a:p>
      </dgm:t>
    </dgm:pt>
    <dgm:pt modelId="{6FDB96D2-0FEE-4EF8-8083-AF82F5730555}" type="parTrans" cxnId="{467E9B7E-BCC6-4F4C-98CC-3B8E539CA26E}">
      <dgm:prSet custT="1"/>
      <dgm:spPr/>
      <dgm:t>
        <a:bodyPr/>
        <a:lstStyle/>
        <a:p>
          <a:pPr rtl="1"/>
          <a:endParaRPr lang="fa-IR" sz="1050" b="1">
            <a:cs typeface="Zar" pitchFamily="2" charset="-78"/>
          </a:endParaRPr>
        </a:p>
      </dgm:t>
    </dgm:pt>
    <dgm:pt modelId="{7661D754-C15F-4915-93A5-191A4159DBEC}" type="sibTrans" cxnId="{467E9B7E-BCC6-4F4C-98CC-3B8E539CA26E}">
      <dgm:prSet/>
      <dgm:spPr/>
      <dgm:t>
        <a:bodyPr/>
        <a:lstStyle/>
        <a:p>
          <a:pPr rtl="1"/>
          <a:endParaRPr lang="fa-IR" sz="2000" b="1">
            <a:cs typeface="Zar" pitchFamily="2" charset="-78"/>
          </a:endParaRPr>
        </a:p>
      </dgm:t>
    </dgm:pt>
    <dgm:pt modelId="{EC1B7BD8-24D2-4224-BD27-BDC37A0A2FE3}" type="pres">
      <dgm:prSet presAssocID="{B31CED9E-7E03-4ECF-947F-E8160133AF3D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392261D8-9206-49F8-B337-4A5F9FA982FD}" type="pres">
      <dgm:prSet presAssocID="{C99C6D96-83B0-4556-96F1-A5F729F5A227}" presName="centerShape" presStyleLbl="node0" presStyleIdx="0" presStyleCnt="1"/>
      <dgm:spPr/>
    </dgm:pt>
    <dgm:pt modelId="{D65940A5-22D1-4372-8CDD-10AA69D82319}" type="pres">
      <dgm:prSet presAssocID="{277D85F0-67FA-4704-A68D-C029A36529CB}" presName="parTrans" presStyleLbl="sibTrans2D1" presStyleIdx="0" presStyleCnt="3"/>
      <dgm:spPr/>
    </dgm:pt>
    <dgm:pt modelId="{E60E850A-6F06-4CBD-9581-FCCAD6F77A18}" type="pres">
      <dgm:prSet presAssocID="{277D85F0-67FA-4704-A68D-C029A36529CB}" presName="connectorText" presStyleLbl="sibTrans2D1" presStyleIdx="0" presStyleCnt="3"/>
      <dgm:spPr/>
    </dgm:pt>
    <dgm:pt modelId="{2B9E290C-96A5-4F5F-A022-A967C1E9D1B1}" type="pres">
      <dgm:prSet presAssocID="{F7D9FBC4-FA1F-4AB7-922B-901472CFEA45}" presName="node" presStyleLbl="node1" presStyleIdx="0" presStyleCnt="3">
        <dgm:presLayoutVars>
          <dgm:bulletEnabled val="1"/>
        </dgm:presLayoutVars>
      </dgm:prSet>
      <dgm:spPr/>
    </dgm:pt>
    <dgm:pt modelId="{C3EC46DB-B834-4A5A-8F7D-A7160933BAEB}" type="pres">
      <dgm:prSet presAssocID="{CDA5BBBF-ADFB-43FB-9997-C292DC95B8B7}" presName="parTrans" presStyleLbl="sibTrans2D1" presStyleIdx="1" presStyleCnt="3"/>
      <dgm:spPr/>
    </dgm:pt>
    <dgm:pt modelId="{38E589CF-493A-4261-B205-973BCD3C400B}" type="pres">
      <dgm:prSet presAssocID="{CDA5BBBF-ADFB-43FB-9997-C292DC95B8B7}" presName="connectorText" presStyleLbl="sibTrans2D1" presStyleIdx="1" presStyleCnt="3"/>
      <dgm:spPr/>
    </dgm:pt>
    <dgm:pt modelId="{7C4399C2-7E24-49AD-B3A5-B99279D20A15}" type="pres">
      <dgm:prSet presAssocID="{3F625EDD-0527-424C-96C9-3CFED34DDFE3}" presName="node" presStyleLbl="node1" presStyleIdx="1" presStyleCnt="3">
        <dgm:presLayoutVars>
          <dgm:bulletEnabled val="1"/>
        </dgm:presLayoutVars>
      </dgm:prSet>
      <dgm:spPr/>
    </dgm:pt>
    <dgm:pt modelId="{A0C0BCB9-ADF7-4E01-B407-AF046BFF2A9B}" type="pres">
      <dgm:prSet presAssocID="{6FDB96D2-0FEE-4EF8-8083-AF82F5730555}" presName="parTrans" presStyleLbl="sibTrans2D1" presStyleIdx="2" presStyleCnt="3"/>
      <dgm:spPr/>
    </dgm:pt>
    <dgm:pt modelId="{BA44D1F9-A17B-4FE5-8B1C-CC48A70C08D4}" type="pres">
      <dgm:prSet presAssocID="{6FDB96D2-0FEE-4EF8-8083-AF82F5730555}" presName="connectorText" presStyleLbl="sibTrans2D1" presStyleIdx="2" presStyleCnt="3"/>
      <dgm:spPr/>
    </dgm:pt>
    <dgm:pt modelId="{CB2E6CE0-6A12-405E-862E-B7AC1300026F}" type="pres">
      <dgm:prSet presAssocID="{15DABA95-6C88-4899-B254-98BE27C45F6B}" presName="node" presStyleLbl="node1" presStyleIdx="2" presStyleCnt="3">
        <dgm:presLayoutVars>
          <dgm:bulletEnabled val="1"/>
        </dgm:presLayoutVars>
      </dgm:prSet>
      <dgm:spPr/>
    </dgm:pt>
  </dgm:ptLst>
  <dgm:cxnLst>
    <dgm:cxn modelId="{C8A30803-A12E-4123-B971-D685010FBDFA}" type="presOf" srcId="{277D85F0-67FA-4704-A68D-C029A36529CB}" destId="{E60E850A-6F06-4CBD-9581-FCCAD6F77A18}" srcOrd="1" destOrd="0" presId="urn:microsoft.com/office/officeart/2005/8/layout/radial5"/>
    <dgm:cxn modelId="{1E82F705-FD09-4249-AC38-5A309804C11C}" type="presOf" srcId="{3F625EDD-0527-424C-96C9-3CFED34DDFE3}" destId="{7C4399C2-7E24-49AD-B3A5-B99279D20A15}" srcOrd="0" destOrd="0" presId="urn:microsoft.com/office/officeart/2005/8/layout/radial5"/>
    <dgm:cxn modelId="{B78C860D-8243-4AB2-9DBB-5729A770C47D}" srcId="{C99C6D96-83B0-4556-96F1-A5F729F5A227}" destId="{F7D9FBC4-FA1F-4AB7-922B-901472CFEA45}" srcOrd="0" destOrd="0" parTransId="{277D85F0-67FA-4704-A68D-C029A36529CB}" sibTransId="{0A8A951A-C6FE-45EF-B40F-744949ED189C}"/>
    <dgm:cxn modelId="{7352A75D-FEB5-406F-852B-DDCDB963EDFC}" type="presOf" srcId="{15DABA95-6C88-4899-B254-98BE27C45F6B}" destId="{CB2E6CE0-6A12-405E-862E-B7AC1300026F}" srcOrd="0" destOrd="0" presId="urn:microsoft.com/office/officeart/2005/8/layout/radial5"/>
    <dgm:cxn modelId="{C40FD664-3DF1-4655-A92B-25F28B29BA21}" type="presOf" srcId="{6FDB96D2-0FEE-4EF8-8083-AF82F5730555}" destId="{BA44D1F9-A17B-4FE5-8B1C-CC48A70C08D4}" srcOrd="1" destOrd="0" presId="urn:microsoft.com/office/officeart/2005/8/layout/radial5"/>
    <dgm:cxn modelId="{39081545-4E6A-4294-BED3-33D3C69063AA}" srcId="{B31CED9E-7E03-4ECF-947F-E8160133AF3D}" destId="{C99C6D96-83B0-4556-96F1-A5F729F5A227}" srcOrd="0" destOrd="0" parTransId="{ABF5F7B5-135D-425F-9D84-63903DDF234C}" sibTransId="{842DF545-3DF7-4C0E-907B-122B4DC51A95}"/>
    <dgm:cxn modelId="{956AC967-67FF-4304-B60F-913A057E4B33}" type="presOf" srcId="{B31CED9E-7E03-4ECF-947F-E8160133AF3D}" destId="{EC1B7BD8-24D2-4224-BD27-BDC37A0A2FE3}" srcOrd="0" destOrd="0" presId="urn:microsoft.com/office/officeart/2005/8/layout/radial5"/>
    <dgm:cxn modelId="{4A66116D-3DBF-4015-ACAC-CA7AFE10068F}" type="presOf" srcId="{CDA5BBBF-ADFB-43FB-9997-C292DC95B8B7}" destId="{38E589CF-493A-4261-B205-973BCD3C400B}" srcOrd="1" destOrd="0" presId="urn:microsoft.com/office/officeart/2005/8/layout/radial5"/>
    <dgm:cxn modelId="{467E9B7E-BCC6-4F4C-98CC-3B8E539CA26E}" srcId="{C99C6D96-83B0-4556-96F1-A5F729F5A227}" destId="{15DABA95-6C88-4899-B254-98BE27C45F6B}" srcOrd="2" destOrd="0" parTransId="{6FDB96D2-0FEE-4EF8-8083-AF82F5730555}" sibTransId="{7661D754-C15F-4915-93A5-191A4159DBEC}"/>
    <dgm:cxn modelId="{2789ED82-C26D-48C1-8CBA-DB2265CDBC87}" type="presOf" srcId="{6FDB96D2-0FEE-4EF8-8083-AF82F5730555}" destId="{A0C0BCB9-ADF7-4E01-B407-AF046BFF2A9B}" srcOrd="0" destOrd="0" presId="urn:microsoft.com/office/officeart/2005/8/layout/radial5"/>
    <dgm:cxn modelId="{5A182798-FA3C-4122-B2BA-9BB0A0C2C686}" type="presOf" srcId="{CDA5BBBF-ADFB-43FB-9997-C292DC95B8B7}" destId="{C3EC46DB-B834-4A5A-8F7D-A7160933BAEB}" srcOrd="0" destOrd="0" presId="urn:microsoft.com/office/officeart/2005/8/layout/radial5"/>
    <dgm:cxn modelId="{70F50CBB-C8AE-45CB-B999-579FF65AF823}" type="presOf" srcId="{277D85F0-67FA-4704-A68D-C029A36529CB}" destId="{D65940A5-22D1-4372-8CDD-10AA69D82319}" srcOrd="0" destOrd="0" presId="urn:microsoft.com/office/officeart/2005/8/layout/radial5"/>
    <dgm:cxn modelId="{32D027C3-E707-4F49-A5AD-FBC50A38D585}" srcId="{C99C6D96-83B0-4556-96F1-A5F729F5A227}" destId="{3F625EDD-0527-424C-96C9-3CFED34DDFE3}" srcOrd="1" destOrd="0" parTransId="{CDA5BBBF-ADFB-43FB-9997-C292DC95B8B7}" sibTransId="{6DBDEF1D-1239-475A-A240-5256411355ED}"/>
    <dgm:cxn modelId="{17563CD5-3926-4DE5-9F8C-43457E61E2F7}" type="presOf" srcId="{F7D9FBC4-FA1F-4AB7-922B-901472CFEA45}" destId="{2B9E290C-96A5-4F5F-A022-A967C1E9D1B1}" srcOrd="0" destOrd="0" presId="urn:microsoft.com/office/officeart/2005/8/layout/radial5"/>
    <dgm:cxn modelId="{56E8B6E4-7274-439D-9C13-BA2E2032105A}" type="presOf" srcId="{C99C6D96-83B0-4556-96F1-A5F729F5A227}" destId="{392261D8-9206-49F8-B337-4A5F9FA982FD}" srcOrd="0" destOrd="0" presId="urn:microsoft.com/office/officeart/2005/8/layout/radial5"/>
    <dgm:cxn modelId="{4D0703B4-D198-49C1-AAAE-6A255FCD3F12}" type="presParOf" srcId="{EC1B7BD8-24D2-4224-BD27-BDC37A0A2FE3}" destId="{392261D8-9206-49F8-B337-4A5F9FA982FD}" srcOrd="0" destOrd="0" presId="urn:microsoft.com/office/officeart/2005/8/layout/radial5"/>
    <dgm:cxn modelId="{731745EA-B5EB-465B-B922-1C1615CC18F7}" type="presParOf" srcId="{EC1B7BD8-24D2-4224-BD27-BDC37A0A2FE3}" destId="{D65940A5-22D1-4372-8CDD-10AA69D82319}" srcOrd="1" destOrd="0" presId="urn:microsoft.com/office/officeart/2005/8/layout/radial5"/>
    <dgm:cxn modelId="{97FA0CBD-3299-4EC8-A75D-FA51FE077E7B}" type="presParOf" srcId="{D65940A5-22D1-4372-8CDD-10AA69D82319}" destId="{E60E850A-6F06-4CBD-9581-FCCAD6F77A18}" srcOrd="0" destOrd="0" presId="urn:microsoft.com/office/officeart/2005/8/layout/radial5"/>
    <dgm:cxn modelId="{ECEE4DBD-21A4-4F57-A45C-E37181054558}" type="presParOf" srcId="{EC1B7BD8-24D2-4224-BD27-BDC37A0A2FE3}" destId="{2B9E290C-96A5-4F5F-A022-A967C1E9D1B1}" srcOrd="2" destOrd="0" presId="urn:microsoft.com/office/officeart/2005/8/layout/radial5"/>
    <dgm:cxn modelId="{B0DEEF32-2957-452E-B85E-04EDAE377C34}" type="presParOf" srcId="{EC1B7BD8-24D2-4224-BD27-BDC37A0A2FE3}" destId="{C3EC46DB-B834-4A5A-8F7D-A7160933BAEB}" srcOrd="3" destOrd="0" presId="urn:microsoft.com/office/officeart/2005/8/layout/radial5"/>
    <dgm:cxn modelId="{EA3528A2-662D-4148-85F3-72852943A501}" type="presParOf" srcId="{C3EC46DB-B834-4A5A-8F7D-A7160933BAEB}" destId="{38E589CF-493A-4261-B205-973BCD3C400B}" srcOrd="0" destOrd="0" presId="urn:microsoft.com/office/officeart/2005/8/layout/radial5"/>
    <dgm:cxn modelId="{AF4CD024-18D7-459B-BA55-006268492869}" type="presParOf" srcId="{EC1B7BD8-24D2-4224-BD27-BDC37A0A2FE3}" destId="{7C4399C2-7E24-49AD-B3A5-B99279D20A15}" srcOrd="4" destOrd="0" presId="urn:microsoft.com/office/officeart/2005/8/layout/radial5"/>
    <dgm:cxn modelId="{E53ADF4B-3513-44A1-BC70-DCFE9AA914C8}" type="presParOf" srcId="{EC1B7BD8-24D2-4224-BD27-BDC37A0A2FE3}" destId="{A0C0BCB9-ADF7-4E01-B407-AF046BFF2A9B}" srcOrd="5" destOrd="0" presId="urn:microsoft.com/office/officeart/2005/8/layout/radial5"/>
    <dgm:cxn modelId="{D3EA3F16-9136-4FDE-BAFB-1C4EFAD38068}" type="presParOf" srcId="{A0C0BCB9-ADF7-4E01-B407-AF046BFF2A9B}" destId="{BA44D1F9-A17B-4FE5-8B1C-CC48A70C08D4}" srcOrd="0" destOrd="0" presId="urn:microsoft.com/office/officeart/2005/8/layout/radial5"/>
    <dgm:cxn modelId="{A41146FC-B205-476F-A6F8-7B03915B290D}" type="presParOf" srcId="{EC1B7BD8-24D2-4224-BD27-BDC37A0A2FE3}" destId="{CB2E6CE0-6A12-405E-862E-B7AC1300026F}" srcOrd="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31CED9E-7E03-4ECF-947F-E8160133AF3D}" type="doc">
      <dgm:prSet loTypeId="urn:microsoft.com/office/officeart/2008/layout/RadialCluster" loCatId="cycle" qsTypeId="urn:microsoft.com/office/officeart/2005/8/quickstyle/3d4" qsCatId="3D" csTypeId="urn:microsoft.com/office/officeart/2005/8/colors/colorful2" csCatId="colorful" phldr="1"/>
      <dgm:spPr/>
      <dgm:t>
        <a:bodyPr/>
        <a:lstStyle/>
        <a:p>
          <a:pPr rtl="1"/>
          <a:endParaRPr lang="fa-IR"/>
        </a:p>
      </dgm:t>
    </dgm:pt>
    <dgm:pt modelId="{C99C6D96-83B0-4556-96F1-A5F729F5A227}">
      <dgm:prSet phldrT="[Text]" custT="1"/>
      <dgm:spPr/>
      <dgm:t>
        <a:bodyPr/>
        <a:lstStyle/>
        <a:p>
          <a:pPr rtl="1"/>
          <a:r>
            <a:rPr lang="fa-IR" sz="2400" b="1" dirty="0">
              <a:latin typeface="Vazir" panose="020B0603030804020204" pitchFamily="34" charset="-78"/>
              <a:cs typeface="Zar" panose="00000400000000000000" pitchFamily="2" charset="-78"/>
            </a:rPr>
            <a:t>كوچكترين واحد تشكيل‏دهنده موجود زنده</a:t>
          </a:r>
        </a:p>
      </dgm:t>
    </dgm:pt>
    <dgm:pt modelId="{ABF5F7B5-135D-425F-9D84-63903DDF234C}" type="parTrans" cxnId="{39081545-4E6A-4294-BED3-33D3C69063AA}">
      <dgm:prSet/>
      <dgm:spPr/>
      <dgm:t>
        <a:bodyPr/>
        <a:lstStyle/>
        <a:p>
          <a:pPr rtl="1"/>
          <a:endParaRPr lang="fa-IR" sz="2000" b="1">
            <a:cs typeface="Zar" pitchFamily="2" charset="-78"/>
          </a:endParaRPr>
        </a:p>
      </dgm:t>
    </dgm:pt>
    <dgm:pt modelId="{842DF545-3DF7-4C0E-907B-122B4DC51A95}" type="sibTrans" cxnId="{39081545-4E6A-4294-BED3-33D3C69063AA}">
      <dgm:prSet/>
      <dgm:spPr/>
      <dgm:t>
        <a:bodyPr/>
        <a:lstStyle/>
        <a:p>
          <a:pPr rtl="1"/>
          <a:endParaRPr lang="fa-IR" sz="2000" b="1">
            <a:cs typeface="Zar" pitchFamily="2" charset="-78"/>
          </a:endParaRPr>
        </a:p>
      </dgm:t>
    </dgm:pt>
    <dgm:pt modelId="{F7D9FBC4-FA1F-4AB7-922B-901472CFEA45}">
      <dgm:prSet phldrT="[Text]" custT="1"/>
      <dgm:spPr/>
      <dgm:t>
        <a:bodyPr/>
        <a:lstStyle/>
        <a:p>
          <a:pPr rtl="1"/>
          <a:r>
            <a:rPr lang="fa-IR" sz="2400" b="1" dirty="0">
              <a:cs typeface="Zar" pitchFamily="2" charset="-78"/>
            </a:rPr>
            <a:t>سلول</a:t>
          </a:r>
        </a:p>
      </dgm:t>
    </dgm:pt>
    <dgm:pt modelId="{277D85F0-67FA-4704-A68D-C029A36529CB}" type="parTrans" cxnId="{B78C860D-8243-4AB2-9DBB-5729A770C47D}">
      <dgm:prSet custT="1"/>
      <dgm:spPr/>
      <dgm:t>
        <a:bodyPr/>
        <a:lstStyle/>
        <a:p>
          <a:pPr rtl="1"/>
          <a:endParaRPr lang="fa-IR" sz="1050" b="1">
            <a:cs typeface="Zar" pitchFamily="2" charset="-78"/>
          </a:endParaRPr>
        </a:p>
      </dgm:t>
    </dgm:pt>
    <dgm:pt modelId="{0A8A951A-C6FE-45EF-B40F-744949ED189C}" type="sibTrans" cxnId="{B78C860D-8243-4AB2-9DBB-5729A770C47D}">
      <dgm:prSet/>
      <dgm:spPr/>
      <dgm:t>
        <a:bodyPr/>
        <a:lstStyle/>
        <a:p>
          <a:pPr rtl="1"/>
          <a:endParaRPr lang="fa-IR" sz="2000" b="1">
            <a:cs typeface="Zar" pitchFamily="2" charset="-78"/>
          </a:endParaRPr>
        </a:p>
      </dgm:t>
    </dgm:pt>
    <dgm:pt modelId="{2835FEFF-0DC8-49E1-8033-4F4A24DB0AEC}" type="pres">
      <dgm:prSet presAssocID="{B31CED9E-7E03-4ECF-947F-E8160133AF3D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BE21F58A-60DB-4F0E-9530-F7D5D4056D54}" type="pres">
      <dgm:prSet presAssocID="{C99C6D96-83B0-4556-96F1-A5F729F5A227}" presName="singleCycle" presStyleCnt="0"/>
      <dgm:spPr/>
    </dgm:pt>
    <dgm:pt modelId="{C13E954C-5D7F-4B0D-B53F-B59A4C4DC3B6}" type="pres">
      <dgm:prSet presAssocID="{C99C6D96-83B0-4556-96F1-A5F729F5A227}" presName="singleCenter" presStyleLbl="node1" presStyleIdx="0" presStyleCnt="2" custScaleX="277246" custScaleY="135211" custLinFactNeighborX="-23841">
        <dgm:presLayoutVars>
          <dgm:chMax val="7"/>
          <dgm:chPref val="7"/>
        </dgm:presLayoutVars>
      </dgm:prSet>
      <dgm:spPr/>
    </dgm:pt>
    <dgm:pt modelId="{E54863C3-802D-424B-A12C-477A7FB17E6D}" type="pres">
      <dgm:prSet presAssocID="{277D85F0-67FA-4704-A68D-C029A36529CB}" presName="Name56" presStyleLbl="parChTrans1D2" presStyleIdx="0" presStyleCnt="1"/>
      <dgm:spPr/>
    </dgm:pt>
    <dgm:pt modelId="{5FED09AA-275B-4AA1-9ACB-31841827A2B6}" type="pres">
      <dgm:prSet presAssocID="{F7D9FBC4-FA1F-4AB7-922B-901472CFEA45}" presName="text0" presStyleLbl="node1" presStyleIdx="1" presStyleCnt="2" custRadScaleRad="149355">
        <dgm:presLayoutVars>
          <dgm:bulletEnabled val="1"/>
        </dgm:presLayoutVars>
      </dgm:prSet>
      <dgm:spPr/>
    </dgm:pt>
  </dgm:ptLst>
  <dgm:cxnLst>
    <dgm:cxn modelId="{B78C860D-8243-4AB2-9DBB-5729A770C47D}" srcId="{C99C6D96-83B0-4556-96F1-A5F729F5A227}" destId="{F7D9FBC4-FA1F-4AB7-922B-901472CFEA45}" srcOrd="0" destOrd="0" parTransId="{277D85F0-67FA-4704-A68D-C029A36529CB}" sibTransId="{0A8A951A-C6FE-45EF-B40F-744949ED189C}"/>
    <dgm:cxn modelId="{39081545-4E6A-4294-BED3-33D3C69063AA}" srcId="{B31CED9E-7E03-4ECF-947F-E8160133AF3D}" destId="{C99C6D96-83B0-4556-96F1-A5F729F5A227}" srcOrd="0" destOrd="0" parTransId="{ABF5F7B5-135D-425F-9D84-63903DDF234C}" sibTransId="{842DF545-3DF7-4C0E-907B-122B4DC51A95}"/>
    <dgm:cxn modelId="{3E7C9A79-0AF5-4069-8D19-3887B7FD34C9}" type="presOf" srcId="{C99C6D96-83B0-4556-96F1-A5F729F5A227}" destId="{C13E954C-5D7F-4B0D-B53F-B59A4C4DC3B6}" srcOrd="0" destOrd="0" presId="urn:microsoft.com/office/officeart/2008/layout/RadialCluster"/>
    <dgm:cxn modelId="{1D9CE093-0AE8-4532-8E30-1D698148024C}" type="presOf" srcId="{F7D9FBC4-FA1F-4AB7-922B-901472CFEA45}" destId="{5FED09AA-275B-4AA1-9ACB-31841827A2B6}" srcOrd="0" destOrd="0" presId="urn:microsoft.com/office/officeart/2008/layout/RadialCluster"/>
    <dgm:cxn modelId="{721CF0D0-F908-41E0-8FF7-96C066B4124C}" type="presOf" srcId="{B31CED9E-7E03-4ECF-947F-E8160133AF3D}" destId="{2835FEFF-0DC8-49E1-8033-4F4A24DB0AEC}" srcOrd="0" destOrd="0" presId="urn:microsoft.com/office/officeart/2008/layout/RadialCluster"/>
    <dgm:cxn modelId="{9B56B4F7-258A-457D-81DC-E2410A4F5D0A}" type="presOf" srcId="{277D85F0-67FA-4704-A68D-C029A36529CB}" destId="{E54863C3-802D-424B-A12C-477A7FB17E6D}" srcOrd="0" destOrd="0" presId="urn:microsoft.com/office/officeart/2008/layout/RadialCluster"/>
    <dgm:cxn modelId="{58FEC407-00BC-4A31-9615-386562106E58}" type="presParOf" srcId="{2835FEFF-0DC8-49E1-8033-4F4A24DB0AEC}" destId="{BE21F58A-60DB-4F0E-9530-F7D5D4056D54}" srcOrd="0" destOrd="0" presId="urn:microsoft.com/office/officeart/2008/layout/RadialCluster"/>
    <dgm:cxn modelId="{A97913F9-70B0-4C7A-A82E-64FBA40B63C4}" type="presParOf" srcId="{BE21F58A-60DB-4F0E-9530-F7D5D4056D54}" destId="{C13E954C-5D7F-4B0D-B53F-B59A4C4DC3B6}" srcOrd="0" destOrd="0" presId="urn:microsoft.com/office/officeart/2008/layout/RadialCluster"/>
    <dgm:cxn modelId="{EFB72425-C2BC-46E3-A913-208A8DC8E62F}" type="presParOf" srcId="{BE21F58A-60DB-4F0E-9530-F7D5D4056D54}" destId="{E54863C3-802D-424B-A12C-477A7FB17E6D}" srcOrd="1" destOrd="0" presId="urn:microsoft.com/office/officeart/2008/layout/RadialCluster"/>
    <dgm:cxn modelId="{04946A8E-0664-4B4F-919B-AC204901B38F}" type="presParOf" srcId="{BE21F58A-60DB-4F0E-9530-F7D5D4056D54}" destId="{5FED09AA-275B-4AA1-9ACB-31841827A2B6}" srcOrd="2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12E52E8-62A9-4CFB-A3C8-657D8D064D68}" type="doc">
      <dgm:prSet loTypeId="urn:microsoft.com/office/officeart/2005/8/layout/radial6" loCatId="cycle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pPr rtl="1"/>
          <a:endParaRPr lang="fa-IR"/>
        </a:p>
      </dgm:t>
    </dgm:pt>
    <dgm:pt modelId="{4684368A-AB0E-479B-9974-23A3E2F36B95}">
      <dgm:prSet phldrT="[Text]"/>
      <dgm:spPr/>
      <dgm:t>
        <a:bodyPr/>
        <a:lstStyle/>
        <a:p>
          <a:pPr rtl="1"/>
          <a:r>
            <a:rPr lang="fa-IR" b="1">
              <a:cs typeface="Zar" pitchFamily="2" charset="-78"/>
            </a:rPr>
            <a:t>نظام اجتماعي</a:t>
          </a:r>
        </a:p>
      </dgm:t>
    </dgm:pt>
    <dgm:pt modelId="{B63BF3A3-00D7-4A06-8749-6E25BFDF4036}" type="parTrans" cxnId="{E46D1916-6EE6-493B-AEF6-50A85BD53BFD}">
      <dgm:prSet/>
      <dgm:spPr/>
      <dgm:t>
        <a:bodyPr/>
        <a:lstStyle/>
        <a:p>
          <a:pPr rtl="1"/>
          <a:endParaRPr lang="fa-IR" b="1">
            <a:cs typeface="Zar" pitchFamily="2" charset="-78"/>
          </a:endParaRPr>
        </a:p>
      </dgm:t>
    </dgm:pt>
    <dgm:pt modelId="{DB104254-610A-4AE5-8505-23AB327F05DA}" type="sibTrans" cxnId="{E46D1916-6EE6-493B-AEF6-50A85BD53BFD}">
      <dgm:prSet/>
      <dgm:spPr/>
      <dgm:t>
        <a:bodyPr/>
        <a:lstStyle/>
        <a:p>
          <a:pPr rtl="1"/>
          <a:endParaRPr lang="fa-IR" b="1">
            <a:cs typeface="Zar" pitchFamily="2" charset="-78"/>
          </a:endParaRPr>
        </a:p>
      </dgm:t>
    </dgm:pt>
    <dgm:pt modelId="{3CB1E447-5149-47E4-A3B9-8D3A884DD8F2}">
      <dgm:prSet phldrT="[Text]"/>
      <dgm:spPr/>
      <dgm:t>
        <a:bodyPr/>
        <a:lstStyle/>
        <a:p>
          <a:pPr rtl="1"/>
          <a:r>
            <a:rPr lang="fa-IR" b="1">
              <a:cs typeface="Zar" pitchFamily="2" charset="-78"/>
            </a:rPr>
            <a:t>نظام سياسي</a:t>
          </a:r>
        </a:p>
      </dgm:t>
    </dgm:pt>
    <dgm:pt modelId="{AC85853D-E798-4001-8DE0-BD7B6D472261}" type="parTrans" cxnId="{7723C539-CC46-4A08-8626-D72C8B242AFE}">
      <dgm:prSet/>
      <dgm:spPr/>
      <dgm:t>
        <a:bodyPr/>
        <a:lstStyle/>
        <a:p>
          <a:pPr rtl="1"/>
          <a:endParaRPr lang="fa-IR" b="1">
            <a:cs typeface="Zar" pitchFamily="2" charset="-78"/>
          </a:endParaRPr>
        </a:p>
      </dgm:t>
    </dgm:pt>
    <dgm:pt modelId="{601CA8D6-D00E-4CB7-8AF1-E6976CCA45E0}" type="sibTrans" cxnId="{7723C539-CC46-4A08-8626-D72C8B242AFE}">
      <dgm:prSet/>
      <dgm:spPr/>
      <dgm:t>
        <a:bodyPr/>
        <a:lstStyle/>
        <a:p>
          <a:pPr rtl="1"/>
          <a:endParaRPr lang="fa-IR" b="1">
            <a:cs typeface="Zar" pitchFamily="2" charset="-78"/>
          </a:endParaRPr>
        </a:p>
      </dgm:t>
    </dgm:pt>
    <dgm:pt modelId="{7011AAFD-9D1A-49FC-BD7C-64EE2FB46993}">
      <dgm:prSet phldrT="[Text]"/>
      <dgm:spPr/>
      <dgm:t>
        <a:bodyPr/>
        <a:lstStyle/>
        <a:p>
          <a:pPr rtl="1"/>
          <a:r>
            <a:rPr lang="fa-IR" b="1">
              <a:cs typeface="Zar" pitchFamily="2" charset="-78"/>
            </a:rPr>
            <a:t>نظام فرهنگي</a:t>
          </a:r>
        </a:p>
      </dgm:t>
    </dgm:pt>
    <dgm:pt modelId="{8FEC1C11-E7DE-4210-8715-781AE02DB8C4}" type="parTrans" cxnId="{17329489-3C02-4D86-AB61-67C79DB25179}">
      <dgm:prSet/>
      <dgm:spPr/>
      <dgm:t>
        <a:bodyPr/>
        <a:lstStyle/>
        <a:p>
          <a:pPr rtl="1"/>
          <a:endParaRPr lang="fa-IR" b="1">
            <a:cs typeface="Zar" pitchFamily="2" charset="-78"/>
          </a:endParaRPr>
        </a:p>
      </dgm:t>
    </dgm:pt>
    <dgm:pt modelId="{17FFF9CC-EF72-430F-B880-E45E12175D1D}" type="sibTrans" cxnId="{17329489-3C02-4D86-AB61-67C79DB25179}">
      <dgm:prSet/>
      <dgm:spPr/>
      <dgm:t>
        <a:bodyPr/>
        <a:lstStyle/>
        <a:p>
          <a:pPr rtl="1"/>
          <a:endParaRPr lang="fa-IR" b="1">
            <a:cs typeface="Zar" pitchFamily="2" charset="-78"/>
          </a:endParaRPr>
        </a:p>
      </dgm:t>
    </dgm:pt>
    <dgm:pt modelId="{73517CA1-5F18-4D7A-AFE5-CE240BE39838}">
      <dgm:prSet phldrT="[Text]"/>
      <dgm:spPr/>
      <dgm:t>
        <a:bodyPr/>
        <a:lstStyle/>
        <a:p>
          <a:pPr rtl="1"/>
          <a:r>
            <a:rPr lang="fa-IR" b="1">
              <a:cs typeface="Zar" pitchFamily="2" charset="-78"/>
            </a:rPr>
            <a:t>نظام اقتصادي</a:t>
          </a:r>
        </a:p>
      </dgm:t>
    </dgm:pt>
    <dgm:pt modelId="{2A03D85E-A432-4F8C-9B17-021DAEE44132}" type="parTrans" cxnId="{921EE109-D304-4990-A2F1-95FFDDAD5876}">
      <dgm:prSet/>
      <dgm:spPr/>
      <dgm:t>
        <a:bodyPr/>
        <a:lstStyle/>
        <a:p>
          <a:pPr rtl="1"/>
          <a:endParaRPr lang="fa-IR" b="1">
            <a:cs typeface="Zar" pitchFamily="2" charset="-78"/>
          </a:endParaRPr>
        </a:p>
      </dgm:t>
    </dgm:pt>
    <dgm:pt modelId="{785DBCB5-42B8-4B6B-8D88-B4595C6E3CFE}" type="sibTrans" cxnId="{921EE109-D304-4990-A2F1-95FFDDAD5876}">
      <dgm:prSet/>
      <dgm:spPr/>
      <dgm:t>
        <a:bodyPr/>
        <a:lstStyle/>
        <a:p>
          <a:pPr rtl="1"/>
          <a:endParaRPr lang="fa-IR" b="1">
            <a:cs typeface="Zar" pitchFamily="2" charset="-78"/>
          </a:endParaRPr>
        </a:p>
      </dgm:t>
    </dgm:pt>
    <dgm:pt modelId="{711CBA05-E971-462D-9EC9-84E781DEB3DB}" type="pres">
      <dgm:prSet presAssocID="{312E52E8-62A9-4CFB-A3C8-657D8D064D68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800596A-EDF2-4F65-A92F-A00819759DB6}" type="pres">
      <dgm:prSet presAssocID="{4684368A-AB0E-479B-9974-23A3E2F36B95}" presName="centerShape" presStyleLbl="node0" presStyleIdx="0" presStyleCnt="1"/>
      <dgm:spPr/>
    </dgm:pt>
    <dgm:pt modelId="{2A203B9B-F034-4A2C-92F8-04D43CB19309}" type="pres">
      <dgm:prSet presAssocID="{3CB1E447-5149-47E4-A3B9-8D3A884DD8F2}" presName="node" presStyleLbl="node1" presStyleIdx="0" presStyleCnt="3">
        <dgm:presLayoutVars>
          <dgm:bulletEnabled val="1"/>
        </dgm:presLayoutVars>
      </dgm:prSet>
      <dgm:spPr/>
    </dgm:pt>
    <dgm:pt modelId="{74376FD4-2C5E-4004-A0E8-7A3C9CA8C1C6}" type="pres">
      <dgm:prSet presAssocID="{3CB1E447-5149-47E4-A3B9-8D3A884DD8F2}" presName="dummy" presStyleCnt="0"/>
      <dgm:spPr/>
    </dgm:pt>
    <dgm:pt modelId="{B7821C49-C02E-4B87-B4EF-8AC90F8BB9B6}" type="pres">
      <dgm:prSet presAssocID="{601CA8D6-D00E-4CB7-8AF1-E6976CCA45E0}" presName="sibTrans" presStyleLbl="sibTrans2D1" presStyleIdx="0" presStyleCnt="3"/>
      <dgm:spPr/>
    </dgm:pt>
    <dgm:pt modelId="{9C11D401-0318-43D5-92D5-4544861F5C85}" type="pres">
      <dgm:prSet presAssocID="{7011AAFD-9D1A-49FC-BD7C-64EE2FB46993}" presName="node" presStyleLbl="node1" presStyleIdx="1" presStyleCnt="3">
        <dgm:presLayoutVars>
          <dgm:bulletEnabled val="1"/>
        </dgm:presLayoutVars>
      </dgm:prSet>
      <dgm:spPr/>
    </dgm:pt>
    <dgm:pt modelId="{FA6D3631-6E56-47A7-AD5A-9F2F29E4DAB4}" type="pres">
      <dgm:prSet presAssocID="{7011AAFD-9D1A-49FC-BD7C-64EE2FB46993}" presName="dummy" presStyleCnt="0"/>
      <dgm:spPr/>
    </dgm:pt>
    <dgm:pt modelId="{96D687FA-C704-4164-BC13-BEE5048B573B}" type="pres">
      <dgm:prSet presAssocID="{17FFF9CC-EF72-430F-B880-E45E12175D1D}" presName="sibTrans" presStyleLbl="sibTrans2D1" presStyleIdx="1" presStyleCnt="3"/>
      <dgm:spPr/>
    </dgm:pt>
    <dgm:pt modelId="{7F841014-4BE3-4BCA-A05B-94AAEA36F4E1}" type="pres">
      <dgm:prSet presAssocID="{73517CA1-5F18-4D7A-AFE5-CE240BE39838}" presName="node" presStyleLbl="node1" presStyleIdx="2" presStyleCnt="3">
        <dgm:presLayoutVars>
          <dgm:bulletEnabled val="1"/>
        </dgm:presLayoutVars>
      </dgm:prSet>
      <dgm:spPr/>
    </dgm:pt>
    <dgm:pt modelId="{4761FDAD-9C79-4AD5-AAC2-8A768B1A8388}" type="pres">
      <dgm:prSet presAssocID="{73517CA1-5F18-4D7A-AFE5-CE240BE39838}" presName="dummy" presStyleCnt="0"/>
      <dgm:spPr/>
    </dgm:pt>
    <dgm:pt modelId="{6E5C98E5-CB05-4F13-97CB-8FDD6C00BEBC}" type="pres">
      <dgm:prSet presAssocID="{785DBCB5-42B8-4B6B-8D88-B4595C6E3CFE}" presName="sibTrans" presStyleLbl="sibTrans2D1" presStyleIdx="2" presStyleCnt="3"/>
      <dgm:spPr/>
    </dgm:pt>
  </dgm:ptLst>
  <dgm:cxnLst>
    <dgm:cxn modelId="{921EE109-D304-4990-A2F1-95FFDDAD5876}" srcId="{4684368A-AB0E-479B-9974-23A3E2F36B95}" destId="{73517CA1-5F18-4D7A-AFE5-CE240BE39838}" srcOrd="2" destOrd="0" parTransId="{2A03D85E-A432-4F8C-9B17-021DAEE44132}" sibTransId="{785DBCB5-42B8-4B6B-8D88-B4595C6E3CFE}"/>
    <dgm:cxn modelId="{2798B60D-7EE4-4F1B-A775-ADAB3500DD2F}" type="presOf" srcId="{601CA8D6-D00E-4CB7-8AF1-E6976CCA45E0}" destId="{B7821C49-C02E-4B87-B4EF-8AC90F8BB9B6}" srcOrd="0" destOrd="0" presId="urn:microsoft.com/office/officeart/2005/8/layout/radial6"/>
    <dgm:cxn modelId="{E46D1916-6EE6-493B-AEF6-50A85BD53BFD}" srcId="{312E52E8-62A9-4CFB-A3C8-657D8D064D68}" destId="{4684368A-AB0E-479B-9974-23A3E2F36B95}" srcOrd="0" destOrd="0" parTransId="{B63BF3A3-00D7-4A06-8749-6E25BFDF4036}" sibTransId="{DB104254-610A-4AE5-8505-23AB327F05DA}"/>
    <dgm:cxn modelId="{71F10A1E-D060-4193-B1E3-663F9CD6CC92}" type="presOf" srcId="{4684368A-AB0E-479B-9974-23A3E2F36B95}" destId="{7800596A-EDF2-4F65-A92F-A00819759DB6}" srcOrd="0" destOrd="0" presId="urn:microsoft.com/office/officeart/2005/8/layout/radial6"/>
    <dgm:cxn modelId="{D868D02C-D432-43A6-9086-9F8BB2A79141}" type="presOf" srcId="{17FFF9CC-EF72-430F-B880-E45E12175D1D}" destId="{96D687FA-C704-4164-BC13-BEE5048B573B}" srcOrd="0" destOrd="0" presId="urn:microsoft.com/office/officeart/2005/8/layout/radial6"/>
    <dgm:cxn modelId="{7723C539-CC46-4A08-8626-D72C8B242AFE}" srcId="{4684368A-AB0E-479B-9974-23A3E2F36B95}" destId="{3CB1E447-5149-47E4-A3B9-8D3A884DD8F2}" srcOrd="0" destOrd="0" parTransId="{AC85853D-E798-4001-8DE0-BD7B6D472261}" sibTransId="{601CA8D6-D00E-4CB7-8AF1-E6976CCA45E0}"/>
    <dgm:cxn modelId="{35ECFB61-B892-4AAA-83F4-9BAB899E36FE}" type="presOf" srcId="{73517CA1-5F18-4D7A-AFE5-CE240BE39838}" destId="{7F841014-4BE3-4BCA-A05B-94AAEA36F4E1}" srcOrd="0" destOrd="0" presId="urn:microsoft.com/office/officeart/2005/8/layout/radial6"/>
    <dgm:cxn modelId="{CC532968-47A7-4BF8-87A3-8472A96513BA}" type="presOf" srcId="{3CB1E447-5149-47E4-A3B9-8D3A884DD8F2}" destId="{2A203B9B-F034-4A2C-92F8-04D43CB19309}" srcOrd="0" destOrd="0" presId="urn:microsoft.com/office/officeart/2005/8/layout/radial6"/>
    <dgm:cxn modelId="{4A5B3753-120E-45DA-AF03-38D9A139C9FE}" type="presOf" srcId="{785DBCB5-42B8-4B6B-8D88-B4595C6E3CFE}" destId="{6E5C98E5-CB05-4F13-97CB-8FDD6C00BEBC}" srcOrd="0" destOrd="0" presId="urn:microsoft.com/office/officeart/2005/8/layout/radial6"/>
    <dgm:cxn modelId="{17329489-3C02-4D86-AB61-67C79DB25179}" srcId="{4684368A-AB0E-479B-9974-23A3E2F36B95}" destId="{7011AAFD-9D1A-49FC-BD7C-64EE2FB46993}" srcOrd="1" destOrd="0" parTransId="{8FEC1C11-E7DE-4210-8715-781AE02DB8C4}" sibTransId="{17FFF9CC-EF72-430F-B880-E45E12175D1D}"/>
    <dgm:cxn modelId="{13F3068F-A23E-4CD3-BD6A-8A39AF951B7B}" type="presOf" srcId="{7011AAFD-9D1A-49FC-BD7C-64EE2FB46993}" destId="{9C11D401-0318-43D5-92D5-4544861F5C85}" srcOrd="0" destOrd="0" presId="urn:microsoft.com/office/officeart/2005/8/layout/radial6"/>
    <dgm:cxn modelId="{6C46CDCC-F359-438C-BE34-E15184BDD647}" type="presOf" srcId="{312E52E8-62A9-4CFB-A3C8-657D8D064D68}" destId="{711CBA05-E971-462D-9EC9-84E781DEB3DB}" srcOrd="0" destOrd="0" presId="urn:microsoft.com/office/officeart/2005/8/layout/radial6"/>
    <dgm:cxn modelId="{3FE54362-F642-4E27-B2C5-97BA20B2DF55}" type="presParOf" srcId="{711CBA05-E971-462D-9EC9-84E781DEB3DB}" destId="{7800596A-EDF2-4F65-A92F-A00819759DB6}" srcOrd="0" destOrd="0" presId="urn:microsoft.com/office/officeart/2005/8/layout/radial6"/>
    <dgm:cxn modelId="{353C16E9-4A10-44EE-B736-D93B78220522}" type="presParOf" srcId="{711CBA05-E971-462D-9EC9-84E781DEB3DB}" destId="{2A203B9B-F034-4A2C-92F8-04D43CB19309}" srcOrd="1" destOrd="0" presId="urn:microsoft.com/office/officeart/2005/8/layout/radial6"/>
    <dgm:cxn modelId="{067FFCE3-1E95-42E4-8C13-D0DA5E1C55B0}" type="presParOf" srcId="{711CBA05-E971-462D-9EC9-84E781DEB3DB}" destId="{74376FD4-2C5E-4004-A0E8-7A3C9CA8C1C6}" srcOrd="2" destOrd="0" presId="urn:microsoft.com/office/officeart/2005/8/layout/radial6"/>
    <dgm:cxn modelId="{BC022163-2439-4237-AC7D-B68043DAF90D}" type="presParOf" srcId="{711CBA05-E971-462D-9EC9-84E781DEB3DB}" destId="{B7821C49-C02E-4B87-B4EF-8AC90F8BB9B6}" srcOrd="3" destOrd="0" presId="urn:microsoft.com/office/officeart/2005/8/layout/radial6"/>
    <dgm:cxn modelId="{DEC5040B-1B2F-43D3-9D0B-A4A996DC4197}" type="presParOf" srcId="{711CBA05-E971-462D-9EC9-84E781DEB3DB}" destId="{9C11D401-0318-43D5-92D5-4544861F5C85}" srcOrd="4" destOrd="0" presId="urn:microsoft.com/office/officeart/2005/8/layout/radial6"/>
    <dgm:cxn modelId="{75489130-8BBE-4880-B6C3-52D12E95B1BB}" type="presParOf" srcId="{711CBA05-E971-462D-9EC9-84E781DEB3DB}" destId="{FA6D3631-6E56-47A7-AD5A-9F2F29E4DAB4}" srcOrd="5" destOrd="0" presId="urn:microsoft.com/office/officeart/2005/8/layout/radial6"/>
    <dgm:cxn modelId="{A37412C1-9A8D-498D-BD93-62B968C3936B}" type="presParOf" srcId="{711CBA05-E971-462D-9EC9-84E781DEB3DB}" destId="{96D687FA-C704-4164-BC13-BEE5048B573B}" srcOrd="6" destOrd="0" presId="urn:microsoft.com/office/officeart/2005/8/layout/radial6"/>
    <dgm:cxn modelId="{4A2AE95C-8A61-4CBF-8EEC-86B70DE2197F}" type="presParOf" srcId="{711CBA05-E971-462D-9EC9-84E781DEB3DB}" destId="{7F841014-4BE3-4BCA-A05B-94AAEA36F4E1}" srcOrd="7" destOrd="0" presId="urn:microsoft.com/office/officeart/2005/8/layout/radial6"/>
    <dgm:cxn modelId="{6D11CE05-D942-4F34-983D-E6FFCB20E2A7}" type="presParOf" srcId="{711CBA05-E971-462D-9EC9-84E781DEB3DB}" destId="{4761FDAD-9C79-4AD5-AAC2-8A768B1A8388}" srcOrd="8" destOrd="0" presId="urn:microsoft.com/office/officeart/2005/8/layout/radial6"/>
    <dgm:cxn modelId="{F2FB919F-043A-4A50-913F-66753A17296A}" type="presParOf" srcId="{711CBA05-E971-462D-9EC9-84E781DEB3DB}" destId="{6E5C98E5-CB05-4F13-97CB-8FDD6C00BEBC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31CED9E-7E03-4ECF-947F-E8160133AF3D}" type="doc">
      <dgm:prSet loTypeId="urn:microsoft.com/office/officeart/2005/8/layout/radial5" loCatId="cycle" qsTypeId="urn:microsoft.com/office/officeart/2005/8/quickstyle/3d4" qsCatId="3D" csTypeId="urn:microsoft.com/office/officeart/2005/8/colors/colorful2" csCatId="colorful" phldr="1"/>
      <dgm:spPr/>
      <dgm:t>
        <a:bodyPr/>
        <a:lstStyle/>
        <a:p>
          <a:pPr rtl="1"/>
          <a:endParaRPr lang="fa-IR"/>
        </a:p>
      </dgm:t>
    </dgm:pt>
    <dgm:pt modelId="{C99C6D96-83B0-4556-96F1-A5F729F5A227}">
      <dgm:prSet phldrT="[Text]" custT="1"/>
      <dgm:spPr/>
      <dgm:t>
        <a:bodyPr/>
        <a:lstStyle/>
        <a:p>
          <a:pPr rtl="1"/>
          <a:r>
            <a:rPr lang="fa-IR" sz="3200" b="1" dirty="0">
              <a:cs typeface="Zar" pitchFamily="2" charset="-78"/>
            </a:rPr>
            <a:t>انتقال تجربه</a:t>
          </a:r>
        </a:p>
      </dgm:t>
    </dgm:pt>
    <dgm:pt modelId="{ABF5F7B5-135D-425F-9D84-63903DDF234C}" type="parTrans" cxnId="{39081545-4E6A-4294-BED3-33D3C69063AA}">
      <dgm:prSet/>
      <dgm:spPr/>
      <dgm:t>
        <a:bodyPr/>
        <a:lstStyle/>
        <a:p>
          <a:pPr rtl="1"/>
          <a:endParaRPr lang="fa-IR" sz="2000" b="1">
            <a:cs typeface="Zar" pitchFamily="2" charset="-78"/>
          </a:endParaRPr>
        </a:p>
      </dgm:t>
    </dgm:pt>
    <dgm:pt modelId="{842DF545-3DF7-4C0E-907B-122B4DC51A95}" type="sibTrans" cxnId="{39081545-4E6A-4294-BED3-33D3C69063AA}">
      <dgm:prSet/>
      <dgm:spPr/>
      <dgm:t>
        <a:bodyPr/>
        <a:lstStyle/>
        <a:p>
          <a:pPr rtl="1"/>
          <a:endParaRPr lang="fa-IR" sz="2000" b="1">
            <a:cs typeface="Zar" pitchFamily="2" charset="-78"/>
          </a:endParaRPr>
        </a:p>
      </dgm:t>
    </dgm:pt>
    <dgm:pt modelId="{3F625EDD-0527-424C-96C9-3CFED34DDFE3}">
      <dgm:prSet phldrT="[Text]" custT="1"/>
      <dgm:spPr/>
      <dgm:t>
        <a:bodyPr/>
        <a:lstStyle/>
        <a:p>
          <a:pPr rtl="1"/>
          <a:r>
            <a:rPr lang="fa-IR" sz="2800" b="1" dirty="0">
              <a:cs typeface="Zar" pitchFamily="2" charset="-78"/>
            </a:rPr>
            <a:t>آموزش‌محور</a:t>
          </a:r>
        </a:p>
      </dgm:t>
    </dgm:pt>
    <dgm:pt modelId="{CDA5BBBF-ADFB-43FB-9997-C292DC95B8B7}" type="parTrans" cxnId="{32D027C3-E707-4F49-A5AD-FBC50A38D585}">
      <dgm:prSet custT="1"/>
      <dgm:spPr/>
      <dgm:t>
        <a:bodyPr/>
        <a:lstStyle/>
        <a:p>
          <a:pPr rtl="1"/>
          <a:endParaRPr lang="fa-IR" sz="1050" b="1">
            <a:cs typeface="Zar" pitchFamily="2" charset="-78"/>
          </a:endParaRPr>
        </a:p>
      </dgm:t>
    </dgm:pt>
    <dgm:pt modelId="{6DBDEF1D-1239-475A-A240-5256411355ED}" type="sibTrans" cxnId="{32D027C3-E707-4F49-A5AD-FBC50A38D585}">
      <dgm:prSet/>
      <dgm:spPr/>
      <dgm:t>
        <a:bodyPr/>
        <a:lstStyle/>
        <a:p>
          <a:pPr rtl="1"/>
          <a:endParaRPr lang="fa-IR" sz="2000" b="1">
            <a:cs typeface="Zar" pitchFamily="2" charset="-78"/>
          </a:endParaRPr>
        </a:p>
      </dgm:t>
    </dgm:pt>
    <dgm:pt modelId="{15DABA95-6C88-4899-B254-98BE27C45F6B}">
      <dgm:prSet phldrT="[Text]" custT="1"/>
      <dgm:spPr/>
      <dgm:t>
        <a:bodyPr/>
        <a:lstStyle/>
        <a:p>
          <a:pPr rtl="1"/>
          <a:r>
            <a:rPr lang="fa-IR" sz="2800" b="1" dirty="0">
              <a:cs typeface="Zar" pitchFamily="2" charset="-78"/>
            </a:rPr>
            <a:t>تربيت‌محور</a:t>
          </a:r>
        </a:p>
      </dgm:t>
    </dgm:pt>
    <dgm:pt modelId="{6FDB96D2-0FEE-4EF8-8083-AF82F5730555}" type="parTrans" cxnId="{467E9B7E-BCC6-4F4C-98CC-3B8E539CA26E}">
      <dgm:prSet custT="1"/>
      <dgm:spPr/>
      <dgm:t>
        <a:bodyPr/>
        <a:lstStyle/>
        <a:p>
          <a:pPr rtl="1"/>
          <a:endParaRPr lang="fa-IR" sz="1050" b="1">
            <a:cs typeface="Zar" pitchFamily="2" charset="-78"/>
          </a:endParaRPr>
        </a:p>
      </dgm:t>
    </dgm:pt>
    <dgm:pt modelId="{7661D754-C15F-4915-93A5-191A4159DBEC}" type="sibTrans" cxnId="{467E9B7E-BCC6-4F4C-98CC-3B8E539CA26E}">
      <dgm:prSet/>
      <dgm:spPr/>
      <dgm:t>
        <a:bodyPr/>
        <a:lstStyle/>
        <a:p>
          <a:pPr rtl="1"/>
          <a:endParaRPr lang="fa-IR" sz="2000" b="1">
            <a:cs typeface="Zar" pitchFamily="2" charset="-78"/>
          </a:endParaRPr>
        </a:p>
      </dgm:t>
    </dgm:pt>
    <dgm:pt modelId="{EC1B7BD8-24D2-4224-BD27-BDC37A0A2FE3}" type="pres">
      <dgm:prSet presAssocID="{B31CED9E-7E03-4ECF-947F-E8160133AF3D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392261D8-9206-49F8-B337-4A5F9FA982FD}" type="pres">
      <dgm:prSet presAssocID="{C99C6D96-83B0-4556-96F1-A5F729F5A227}" presName="centerShape" presStyleLbl="node0" presStyleIdx="0" presStyleCnt="1" custScaleX="187088" custScaleY="217898"/>
      <dgm:spPr/>
    </dgm:pt>
    <dgm:pt modelId="{C3EC46DB-B834-4A5A-8F7D-A7160933BAEB}" type="pres">
      <dgm:prSet presAssocID="{CDA5BBBF-ADFB-43FB-9997-C292DC95B8B7}" presName="parTrans" presStyleLbl="sibTrans2D1" presStyleIdx="0" presStyleCnt="2"/>
      <dgm:spPr/>
    </dgm:pt>
    <dgm:pt modelId="{38E589CF-493A-4261-B205-973BCD3C400B}" type="pres">
      <dgm:prSet presAssocID="{CDA5BBBF-ADFB-43FB-9997-C292DC95B8B7}" presName="connectorText" presStyleLbl="sibTrans2D1" presStyleIdx="0" presStyleCnt="2"/>
      <dgm:spPr/>
    </dgm:pt>
    <dgm:pt modelId="{7C4399C2-7E24-49AD-B3A5-B99279D20A15}" type="pres">
      <dgm:prSet presAssocID="{3F625EDD-0527-424C-96C9-3CFED34DDFE3}" presName="node" presStyleLbl="node1" presStyleIdx="0" presStyleCnt="2" custScaleX="250750" custScaleY="116715" custRadScaleRad="258542" custRadScaleInc="98874">
        <dgm:presLayoutVars>
          <dgm:bulletEnabled val="1"/>
        </dgm:presLayoutVars>
      </dgm:prSet>
      <dgm:spPr/>
    </dgm:pt>
    <dgm:pt modelId="{A0C0BCB9-ADF7-4E01-B407-AF046BFF2A9B}" type="pres">
      <dgm:prSet presAssocID="{6FDB96D2-0FEE-4EF8-8083-AF82F5730555}" presName="parTrans" presStyleLbl="sibTrans2D1" presStyleIdx="1" presStyleCnt="2"/>
      <dgm:spPr/>
    </dgm:pt>
    <dgm:pt modelId="{BA44D1F9-A17B-4FE5-8B1C-CC48A70C08D4}" type="pres">
      <dgm:prSet presAssocID="{6FDB96D2-0FEE-4EF8-8083-AF82F5730555}" presName="connectorText" presStyleLbl="sibTrans2D1" presStyleIdx="1" presStyleCnt="2"/>
      <dgm:spPr/>
    </dgm:pt>
    <dgm:pt modelId="{CB2E6CE0-6A12-405E-862E-B7AC1300026F}" type="pres">
      <dgm:prSet presAssocID="{15DABA95-6C88-4899-B254-98BE27C45F6B}" presName="node" presStyleLbl="node1" presStyleIdx="1" presStyleCnt="2" custScaleX="256163" custScaleY="128169" custRadScaleRad="252180" custRadScaleInc="99638">
        <dgm:presLayoutVars>
          <dgm:bulletEnabled val="1"/>
        </dgm:presLayoutVars>
      </dgm:prSet>
      <dgm:spPr/>
    </dgm:pt>
  </dgm:ptLst>
  <dgm:cxnLst>
    <dgm:cxn modelId="{1E82F705-FD09-4249-AC38-5A309804C11C}" type="presOf" srcId="{3F625EDD-0527-424C-96C9-3CFED34DDFE3}" destId="{7C4399C2-7E24-49AD-B3A5-B99279D20A15}" srcOrd="0" destOrd="0" presId="urn:microsoft.com/office/officeart/2005/8/layout/radial5"/>
    <dgm:cxn modelId="{7352A75D-FEB5-406F-852B-DDCDB963EDFC}" type="presOf" srcId="{15DABA95-6C88-4899-B254-98BE27C45F6B}" destId="{CB2E6CE0-6A12-405E-862E-B7AC1300026F}" srcOrd="0" destOrd="0" presId="urn:microsoft.com/office/officeart/2005/8/layout/radial5"/>
    <dgm:cxn modelId="{C40FD664-3DF1-4655-A92B-25F28B29BA21}" type="presOf" srcId="{6FDB96D2-0FEE-4EF8-8083-AF82F5730555}" destId="{BA44D1F9-A17B-4FE5-8B1C-CC48A70C08D4}" srcOrd="1" destOrd="0" presId="urn:microsoft.com/office/officeart/2005/8/layout/radial5"/>
    <dgm:cxn modelId="{39081545-4E6A-4294-BED3-33D3C69063AA}" srcId="{B31CED9E-7E03-4ECF-947F-E8160133AF3D}" destId="{C99C6D96-83B0-4556-96F1-A5F729F5A227}" srcOrd="0" destOrd="0" parTransId="{ABF5F7B5-135D-425F-9D84-63903DDF234C}" sibTransId="{842DF545-3DF7-4C0E-907B-122B4DC51A95}"/>
    <dgm:cxn modelId="{956AC967-67FF-4304-B60F-913A057E4B33}" type="presOf" srcId="{B31CED9E-7E03-4ECF-947F-E8160133AF3D}" destId="{EC1B7BD8-24D2-4224-BD27-BDC37A0A2FE3}" srcOrd="0" destOrd="0" presId="urn:microsoft.com/office/officeart/2005/8/layout/radial5"/>
    <dgm:cxn modelId="{4A66116D-3DBF-4015-ACAC-CA7AFE10068F}" type="presOf" srcId="{CDA5BBBF-ADFB-43FB-9997-C292DC95B8B7}" destId="{38E589CF-493A-4261-B205-973BCD3C400B}" srcOrd="1" destOrd="0" presId="urn:microsoft.com/office/officeart/2005/8/layout/radial5"/>
    <dgm:cxn modelId="{467E9B7E-BCC6-4F4C-98CC-3B8E539CA26E}" srcId="{C99C6D96-83B0-4556-96F1-A5F729F5A227}" destId="{15DABA95-6C88-4899-B254-98BE27C45F6B}" srcOrd="1" destOrd="0" parTransId="{6FDB96D2-0FEE-4EF8-8083-AF82F5730555}" sibTransId="{7661D754-C15F-4915-93A5-191A4159DBEC}"/>
    <dgm:cxn modelId="{2789ED82-C26D-48C1-8CBA-DB2265CDBC87}" type="presOf" srcId="{6FDB96D2-0FEE-4EF8-8083-AF82F5730555}" destId="{A0C0BCB9-ADF7-4E01-B407-AF046BFF2A9B}" srcOrd="0" destOrd="0" presId="urn:microsoft.com/office/officeart/2005/8/layout/radial5"/>
    <dgm:cxn modelId="{5A182798-FA3C-4122-B2BA-9BB0A0C2C686}" type="presOf" srcId="{CDA5BBBF-ADFB-43FB-9997-C292DC95B8B7}" destId="{C3EC46DB-B834-4A5A-8F7D-A7160933BAEB}" srcOrd="0" destOrd="0" presId="urn:microsoft.com/office/officeart/2005/8/layout/radial5"/>
    <dgm:cxn modelId="{32D027C3-E707-4F49-A5AD-FBC50A38D585}" srcId="{C99C6D96-83B0-4556-96F1-A5F729F5A227}" destId="{3F625EDD-0527-424C-96C9-3CFED34DDFE3}" srcOrd="0" destOrd="0" parTransId="{CDA5BBBF-ADFB-43FB-9997-C292DC95B8B7}" sibTransId="{6DBDEF1D-1239-475A-A240-5256411355ED}"/>
    <dgm:cxn modelId="{56E8B6E4-7274-439D-9C13-BA2E2032105A}" type="presOf" srcId="{C99C6D96-83B0-4556-96F1-A5F729F5A227}" destId="{392261D8-9206-49F8-B337-4A5F9FA982FD}" srcOrd="0" destOrd="0" presId="urn:microsoft.com/office/officeart/2005/8/layout/radial5"/>
    <dgm:cxn modelId="{4D0703B4-D198-49C1-AAAE-6A255FCD3F12}" type="presParOf" srcId="{EC1B7BD8-24D2-4224-BD27-BDC37A0A2FE3}" destId="{392261D8-9206-49F8-B337-4A5F9FA982FD}" srcOrd="0" destOrd="0" presId="urn:microsoft.com/office/officeart/2005/8/layout/radial5"/>
    <dgm:cxn modelId="{B0DEEF32-2957-452E-B85E-04EDAE377C34}" type="presParOf" srcId="{EC1B7BD8-24D2-4224-BD27-BDC37A0A2FE3}" destId="{C3EC46DB-B834-4A5A-8F7D-A7160933BAEB}" srcOrd="1" destOrd="0" presId="urn:microsoft.com/office/officeart/2005/8/layout/radial5"/>
    <dgm:cxn modelId="{EA3528A2-662D-4148-85F3-72852943A501}" type="presParOf" srcId="{C3EC46DB-B834-4A5A-8F7D-A7160933BAEB}" destId="{38E589CF-493A-4261-B205-973BCD3C400B}" srcOrd="0" destOrd="0" presId="urn:microsoft.com/office/officeart/2005/8/layout/radial5"/>
    <dgm:cxn modelId="{AF4CD024-18D7-459B-BA55-006268492869}" type="presParOf" srcId="{EC1B7BD8-24D2-4224-BD27-BDC37A0A2FE3}" destId="{7C4399C2-7E24-49AD-B3A5-B99279D20A15}" srcOrd="2" destOrd="0" presId="urn:microsoft.com/office/officeart/2005/8/layout/radial5"/>
    <dgm:cxn modelId="{E53ADF4B-3513-44A1-BC70-DCFE9AA914C8}" type="presParOf" srcId="{EC1B7BD8-24D2-4224-BD27-BDC37A0A2FE3}" destId="{A0C0BCB9-ADF7-4E01-B407-AF046BFF2A9B}" srcOrd="3" destOrd="0" presId="urn:microsoft.com/office/officeart/2005/8/layout/radial5"/>
    <dgm:cxn modelId="{D3EA3F16-9136-4FDE-BAFB-1C4EFAD38068}" type="presParOf" srcId="{A0C0BCB9-ADF7-4E01-B407-AF046BFF2A9B}" destId="{BA44D1F9-A17B-4FE5-8B1C-CC48A70C08D4}" srcOrd="0" destOrd="0" presId="urn:microsoft.com/office/officeart/2005/8/layout/radial5"/>
    <dgm:cxn modelId="{A41146FC-B205-476F-A6F8-7B03915B290D}" type="presParOf" srcId="{EC1B7BD8-24D2-4224-BD27-BDC37A0A2FE3}" destId="{CB2E6CE0-6A12-405E-862E-B7AC1300026F}" srcOrd="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42775A0-4BCB-40F3-980C-C6B5E1BE8AAC}" type="doc">
      <dgm:prSet loTypeId="urn:microsoft.com/office/officeart/2005/8/layout/chevron2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pPr rtl="1"/>
          <a:endParaRPr lang="fa-IR"/>
        </a:p>
      </dgm:t>
    </dgm:pt>
    <dgm:pt modelId="{93EF34DF-D51D-41B2-9DDA-74A1B7D2A9FA}">
      <dgm:prSet phldrT="[Text]"/>
      <dgm:spPr/>
      <dgm:t>
        <a:bodyPr/>
        <a:lstStyle/>
        <a:p>
          <a:pPr rtl="1"/>
          <a:r>
            <a:rPr lang="fa-IR" dirty="0">
              <a:latin typeface="Vazir" panose="020B0603030804020204" pitchFamily="34" charset="-78"/>
              <a:cs typeface="Vazir" panose="020B0603030804020204" pitchFamily="34" charset="-78"/>
            </a:rPr>
            <a:t> گذشته</a:t>
          </a:r>
        </a:p>
      </dgm:t>
    </dgm:pt>
    <dgm:pt modelId="{2BFFB165-B7FA-45EA-8FC6-06790D17BC1F}" type="parTrans" cxnId="{F2BCC5A1-C1D0-4E60-82FD-F219A11C36C8}">
      <dgm:prSet/>
      <dgm:spPr/>
      <dgm:t>
        <a:bodyPr/>
        <a:lstStyle/>
        <a:p>
          <a:pPr rtl="1"/>
          <a:endParaRPr lang="fa-IR">
            <a:latin typeface="Vazir" panose="020B0603030804020204" pitchFamily="34" charset="-78"/>
            <a:cs typeface="Vazir" panose="020B0603030804020204" pitchFamily="34" charset="-78"/>
          </a:endParaRPr>
        </a:p>
      </dgm:t>
    </dgm:pt>
    <dgm:pt modelId="{FC7D1D09-06BC-47AE-B3DD-37C053E81BDD}" type="sibTrans" cxnId="{F2BCC5A1-C1D0-4E60-82FD-F219A11C36C8}">
      <dgm:prSet/>
      <dgm:spPr/>
      <dgm:t>
        <a:bodyPr/>
        <a:lstStyle/>
        <a:p>
          <a:pPr rtl="1"/>
          <a:endParaRPr lang="fa-IR">
            <a:latin typeface="Vazir" panose="020B0603030804020204" pitchFamily="34" charset="-78"/>
            <a:cs typeface="Vazir" panose="020B0603030804020204" pitchFamily="34" charset="-78"/>
          </a:endParaRPr>
        </a:p>
      </dgm:t>
    </dgm:pt>
    <dgm:pt modelId="{B7CEC7DE-C961-41CD-9B31-9CE5D964762E}">
      <dgm:prSet phldrT="[Text]" custT="1"/>
      <dgm:spPr/>
      <dgm:t>
        <a:bodyPr/>
        <a:lstStyle/>
        <a:p>
          <a:pPr rtl="1"/>
          <a:r>
            <a:rPr lang="fa-IR" sz="3200" dirty="0">
              <a:latin typeface="Vazir" panose="020B0603030804020204" pitchFamily="34" charset="-78"/>
              <a:cs typeface="Vazir" panose="020B0603030804020204" pitchFamily="34" charset="-78"/>
            </a:rPr>
            <a:t>دانش اجتماعی</a:t>
          </a:r>
        </a:p>
      </dgm:t>
    </dgm:pt>
    <dgm:pt modelId="{F5B0ED16-ED1D-4240-BBDC-D9BCD6CB57CF}" type="parTrans" cxnId="{28F399D9-1B1B-4FA4-BD0C-6B382815190B}">
      <dgm:prSet/>
      <dgm:spPr/>
      <dgm:t>
        <a:bodyPr/>
        <a:lstStyle/>
        <a:p>
          <a:pPr rtl="1"/>
          <a:endParaRPr lang="fa-IR">
            <a:latin typeface="Vazir" panose="020B0603030804020204" pitchFamily="34" charset="-78"/>
            <a:cs typeface="Vazir" panose="020B0603030804020204" pitchFamily="34" charset="-78"/>
          </a:endParaRPr>
        </a:p>
      </dgm:t>
    </dgm:pt>
    <dgm:pt modelId="{7D2310B4-321F-4C4D-8621-D5530CE22542}" type="sibTrans" cxnId="{28F399D9-1B1B-4FA4-BD0C-6B382815190B}">
      <dgm:prSet/>
      <dgm:spPr/>
      <dgm:t>
        <a:bodyPr/>
        <a:lstStyle/>
        <a:p>
          <a:pPr rtl="1"/>
          <a:endParaRPr lang="fa-IR">
            <a:latin typeface="Vazir" panose="020B0603030804020204" pitchFamily="34" charset="-78"/>
            <a:cs typeface="Vazir" panose="020B0603030804020204" pitchFamily="34" charset="-78"/>
          </a:endParaRPr>
        </a:p>
      </dgm:t>
    </dgm:pt>
    <dgm:pt modelId="{D91820BA-18A1-4D96-8549-571544495075}">
      <dgm:prSet phldrT="[Text]"/>
      <dgm:spPr/>
      <dgm:t>
        <a:bodyPr/>
        <a:lstStyle/>
        <a:p>
          <a:pPr rtl="1"/>
          <a:r>
            <a:rPr lang="fa-IR" dirty="0">
              <a:latin typeface="Vazir" panose="020B0603030804020204" pitchFamily="34" charset="-78"/>
              <a:cs typeface="Vazir" panose="020B0603030804020204" pitchFamily="34" charset="-78"/>
            </a:rPr>
            <a:t>حال</a:t>
          </a:r>
        </a:p>
      </dgm:t>
    </dgm:pt>
    <dgm:pt modelId="{95191C67-DBDF-4A7B-B919-4C82DED4CC3A}" type="parTrans" cxnId="{4BB82705-722D-4C6B-A319-42AB0FE3B684}">
      <dgm:prSet/>
      <dgm:spPr/>
      <dgm:t>
        <a:bodyPr/>
        <a:lstStyle/>
        <a:p>
          <a:pPr rtl="1"/>
          <a:endParaRPr lang="fa-IR">
            <a:latin typeface="Vazir" panose="020B0603030804020204" pitchFamily="34" charset="-78"/>
            <a:cs typeface="Vazir" panose="020B0603030804020204" pitchFamily="34" charset="-78"/>
          </a:endParaRPr>
        </a:p>
      </dgm:t>
    </dgm:pt>
    <dgm:pt modelId="{FAD018DA-E9FB-4799-9BB7-9F3E906033CA}" type="sibTrans" cxnId="{4BB82705-722D-4C6B-A319-42AB0FE3B684}">
      <dgm:prSet/>
      <dgm:spPr/>
      <dgm:t>
        <a:bodyPr/>
        <a:lstStyle/>
        <a:p>
          <a:pPr rtl="1"/>
          <a:endParaRPr lang="fa-IR">
            <a:latin typeface="Vazir" panose="020B0603030804020204" pitchFamily="34" charset="-78"/>
            <a:cs typeface="Vazir" panose="020B0603030804020204" pitchFamily="34" charset="-78"/>
          </a:endParaRPr>
        </a:p>
      </dgm:t>
    </dgm:pt>
    <dgm:pt modelId="{3938EEC6-8A98-45D2-94E7-17A1C5F7D59C}">
      <dgm:prSet phldrT="[Text]" custT="1"/>
      <dgm:spPr/>
      <dgm:t>
        <a:bodyPr/>
        <a:lstStyle/>
        <a:p>
          <a:pPr rtl="1"/>
          <a:r>
            <a:rPr lang="fa-IR" sz="3200" dirty="0">
              <a:latin typeface="Vazir" panose="020B0603030804020204" pitchFamily="34" charset="-78"/>
              <a:cs typeface="Vazir" panose="020B0603030804020204" pitchFamily="34" charset="-78"/>
            </a:rPr>
            <a:t>افزودن تجربه</a:t>
          </a:r>
        </a:p>
      </dgm:t>
    </dgm:pt>
    <dgm:pt modelId="{F56559F1-2E35-47E6-949B-33F64464A205}" type="parTrans" cxnId="{77D2FD57-ECBE-4276-948C-BFA7EAF2A025}">
      <dgm:prSet/>
      <dgm:spPr/>
      <dgm:t>
        <a:bodyPr/>
        <a:lstStyle/>
        <a:p>
          <a:pPr rtl="1"/>
          <a:endParaRPr lang="fa-IR">
            <a:latin typeface="Vazir" panose="020B0603030804020204" pitchFamily="34" charset="-78"/>
            <a:cs typeface="Vazir" panose="020B0603030804020204" pitchFamily="34" charset="-78"/>
          </a:endParaRPr>
        </a:p>
      </dgm:t>
    </dgm:pt>
    <dgm:pt modelId="{2D42685D-2191-4B6D-995D-623D1D86BED9}" type="sibTrans" cxnId="{77D2FD57-ECBE-4276-948C-BFA7EAF2A025}">
      <dgm:prSet/>
      <dgm:spPr/>
      <dgm:t>
        <a:bodyPr/>
        <a:lstStyle/>
        <a:p>
          <a:pPr rtl="1"/>
          <a:endParaRPr lang="fa-IR">
            <a:latin typeface="Vazir" panose="020B0603030804020204" pitchFamily="34" charset="-78"/>
            <a:cs typeface="Vazir" panose="020B0603030804020204" pitchFamily="34" charset="-78"/>
          </a:endParaRPr>
        </a:p>
      </dgm:t>
    </dgm:pt>
    <dgm:pt modelId="{E3F86C9A-B76C-48C2-A504-3AE15B812F30}">
      <dgm:prSet phldrT="[Text]"/>
      <dgm:spPr/>
      <dgm:t>
        <a:bodyPr/>
        <a:lstStyle/>
        <a:p>
          <a:pPr rtl="1"/>
          <a:r>
            <a:rPr lang="fa-IR" dirty="0">
              <a:latin typeface="Vazir" panose="020B0603030804020204" pitchFamily="34" charset="-78"/>
              <a:cs typeface="Vazir" panose="020B0603030804020204" pitchFamily="34" charset="-78"/>
            </a:rPr>
            <a:t>آینده</a:t>
          </a:r>
        </a:p>
      </dgm:t>
    </dgm:pt>
    <dgm:pt modelId="{324730A5-B5DF-4575-8216-951C4BF0CF59}" type="parTrans" cxnId="{B30E76A1-ABF8-4801-B033-58F6FE891AE7}">
      <dgm:prSet/>
      <dgm:spPr/>
      <dgm:t>
        <a:bodyPr/>
        <a:lstStyle/>
        <a:p>
          <a:pPr rtl="1"/>
          <a:endParaRPr lang="fa-IR">
            <a:latin typeface="Vazir" panose="020B0603030804020204" pitchFamily="34" charset="-78"/>
            <a:cs typeface="Vazir" panose="020B0603030804020204" pitchFamily="34" charset="-78"/>
          </a:endParaRPr>
        </a:p>
      </dgm:t>
    </dgm:pt>
    <dgm:pt modelId="{0E7631A6-A6D7-4B96-914E-55E2AC1D3353}" type="sibTrans" cxnId="{B30E76A1-ABF8-4801-B033-58F6FE891AE7}">
      <dgm:prSet/>
      <dgm:spPr/>
      <dgm:t>
        <a:bodyPr/>
        <a:lstStyle/>
        <a:p>
          <a:pPr rtl="1"/>
          <a:endParaRPr lang="fa-IR">
            <a:latin typeface="Vazir" panose="020B0603030804020204" pitchFamily="34" charset="-78"/>
            <a:cs typeface="Vazir" panose="020B0603030804020204" pitchFamily="34" charset="-78"/>
          </a:endParaRPr>
        </a:p>
      </dgm:t>
    </dgm:pt>
    <dgm:pt modelId="{E6248F67-4B9B-499B-83E4-29E7ADE9A34B}">
      <dgm:prSet phldrT="[Text]" custT="1"/>
      <dgm:spPr/>
      <dgm:t>
        <a:bodyPr/>
        <a:lstStyle/>
        <a:p>
          <a:pPr rtl="1"/>
          <a:r>
            <a:rPr lang="fa-IR" sz="3200" dirty="0">
              <a:latin typeface="Vazir" panose="020B0603030804020204" pitchFamily="34" charset="-78"/>
              <a:cs typeface="Vazir" panose="020B0603030804020204" pitchFamily="34" charset="-78"/>
            </a:rPr>
            <a:t>تربیت فرزندان</a:t>
          </a:r>
        </a:p>
      </dgm:t>
    </dgm:pt>
    <dgm:pt modelId="{CE4F7854-21B1-4672-A35B-0F0F8BFE42C5}" type="parTrans" cxnId="{4F883FE5-9482-4639-B1A9-3F0248E5F57E}">
      <dgm:prSet/>
      <dgm:spPr/>
      <dgm:t>
        <a:bodyPr/>
        <a:lstStyle/>
        <a:p>
          <a:pPr rtl="1"/>
          <a:endParaRPr lang="fa-IR">
            <a:latin typeface="Vazir" panose="020B0603030804020204" pitchFamily="34" charset="-78"/>
            <a:cs typeface="Vazir" panose="020B0603030804020204" pitchFamily="34" charset="-78"/>
          </a:endParaRPr>
        </a:p>
      </dgm:t>
    </dgm:pt>
    <dgm:pt modelId="{BF776D65-5E33-4944-B85A-182D90BA4C93}" type="sibTrans" cxnId="{4F883FE5-9482-4639-B1A9-3F0248E5F57E}">
      <dgm:prSet/>
      <dgm:spPr/>
      <dgm:t>
        <a:bodyPr/>
        <a:lstStyle/>
        <a:p>
          <a:pPr rtl="1"/>
          <a:endParaRPr lang="fa-IR">
            <a:latin typeface="Vazir" panose="020B0603030804020204" pitchFamily="34" charset="-78"/>
            <a:cs typeface="Vazir" panose="020B0603030804020204" pitchFamily="34" charset="-78"/>
          </a:endParaRPr>
        </a:p>
      </dgm:t>
    </dgm:pt>
    <dgm:pt modelId="{8AA4806A-8793-485C-910D-1C00678B0364}" type="pres">
      <dgm:prSet presAssocID="{B42775A0-4BCB-40F3-980C-C6B5E1BE8AAC}" presName="linearFlow" presStyleCnt="0">
        <dgm:presLayoutVars>
          <dgm:dir/>
          <dgm:animLvl val="lvl"/>
          <dgm:resizeHandles val="exact"/>
        </dgm:presLayoutVars>
      </dgm:prSet>
      <dgm:spPr/>
    </dgm:pt>
    <dgm:pt modelId="{73147470-36A8-43FE-92F7-246ACD7A9720}" type="pres">
      <dgm:prSet presAssocID="{93EF34DF-D51D-41B2-9DDA-74A1B7D2A9FA}" presName="composite" presStyleCnt="0"/>
      <dgm:spPr/>
    </dgm:pt>
    <dgm:pt modelId="{5B18578E-AC01-4CA9-A46D-5F6B087F2AA3}" type="pres">
      <dgm:prSet presAssocID="{93EF34DF-D51D-41B2-9DDA-74A1B7D2A9FA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0551D49F-B8CD-460B-B200-4A54820BC46E}" type="pres">
      <dgm:prSet presAssocID="{93EF34DF-D51D-41B2-9DDA-74A1B7D2A9FA}" presName="descendantText" presStyleLbl="alignAcc1" presStyleIdx="0" presStyleCnt="3">
        <dgm:presLayoutVars>
          <dgm:bulletEnabled val="1"/>
        </dgm:presLayoutVars>
      </dgm:prSet>
      <dgm:spPr/>
    </dgm:pt>
    <dgm:pt modelId="{77945F0D-653C-44AB-BBA3-7AC902BCC220}" type="pres">
      <dgm:prSet presAssocID="{FC7D1D09-06BC-47AE-B3DD-37C053E81BDD}" presName="sp" presStyleCnt="0"/>
      <dgm:spPr/>
    </dgm:pt>
    <dgm:pt modelId="{54F79765-ADE4-406B-8F52-B1462D7EAC4B}" type="pres">
      <dgm:prSet presAssocID="{D91820BA-18A1-4D96-8549-571544495075}" presName="composite" presStyleCnt="0"/>
      <dgm:spPr/>
    </dgm:pt>
    <dgm:pt modelId="{146F8DA0-4628-4E09-AFEA-1AA287B19262}" type="pres">
      <dgm:prSet presAssocID="{D91820BA-18A1-4D96-8549-571544495075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1B6E170D-CBFB-4394-86A3-3FF8B382DE6E}" type="pres">
      <dgm:prSet presAssocID="{D91820BA-18A1-4D96-8549-571544495075}" presName="descendantText" presStyleLbl="alignAcc1" presStyleIdx="1" presStyleCnt="3">
        <dgm:presLayoutVars>
          <dgm:bulletEnabled val="1"/>
        </dgm:presLayoutVars>
      </dgm:prSet>
      <dgm:spPr/>
    </dgm:pt>
    <dgm:pt modelId="{9532349D-DC33-49C7-BC13-259833AE9E0F}" type="pres">
      <dgm:prSet presAssocID="{FAD018DA-E9FB-4799-9BB7-9F3E906033CA}" presName="sp" presStyleCnt="0"/>
      <dgm:spPr/>
    </dgm:pt>
    <dgm:pt modelId="{A4D64169-5934-4FF9-9140-4BD629FBD665}" type="pres">
      <dgm:prSet presAssocID="{E3F86C9A-B76C-48C2-A504-3AE15B812F30}" presName="composite" presStyleCnt="0"/>
      <dgm:spPr/>
    </dgm:pt>
    <dgm:pt modelId="{64413B77-A5D5-4200-B4E2-10E28C9F05BD}" type="pres">
      <dgm:prSet presAssocID="{E3F86C9A-B76C-48C2-A504-3AE15B812F30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7D037385-1E12-41F6-ABC3-6DD309DC25F9}" type="pres">
      <dgm:prSet presAssocID="{E3F86C9A-B76C-48C2-A504-3AE15B812F30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4BB82705-722D-4C6B-A319-42AB0FE3B684}" srcId="{B42775A0-4BCB-40F3-980C-C6B5E1BE8AAC}" destId="{D91820BA-18A1-4D96-8549-571544495075}" srcOrd="1" destOrd="0" parTransId="{95191C67-DBDF-4A7B-B919-4C82DED4CC3A}" sibTransId="{FAD018DA-E9FB-4799-9BB7-9F3E906033CA}"/>
    <dgm:cxn modelId="{5B595726-1451-4D83-8C60-7302A7F5D08C}" type="presOf" srcId="{3938EEC6-8A98-45D2-94E7-17A1C5F7D59C}" destId="{1B6E170D-CBFB-4394-86A3-3FF8B382DE6E}" srcOrd="0" destOrd="0" presId="urn:microsoft.com/office/officeart/2005/8/layout/chevron2"/>
    <dgm:cxn modelId="{4299B74C-1E1C-4368-8F31-4A5F2B678410}" type="presOf" srcId="{E3F86C9A-B76C-48C2-A504-3AE15B812F30}" destId="{64413B77-A5D5-4200-B4E2-10E28C9F05BD}" srcOrd="0" destOrd="0" presId="urn:microsoft.com/office/officeart/2005/8/layout/chevron2"/>
    <dgm:cxn modelId="{95EDE150-A2E7-481C-862F-D831DA14B3D6}" type="presOf" srcId="{D91820BA-18A1-4D96-8549-571544495075}" destId="{146F8DA0-4628-4E09-AFEA-1AA287B19262}" srcOrd="0" destOrd="0" presId="urn:microsoft.com/office/officeart/2005/8/layout/chevron2"/>
    <dgm:cxn modelId="{77D2FD57-ECBE-4276-948C-BFA7EAF2A025}" srcId="{D91820BA-18A1-4D96-8549-571544495075}" destId="{3938EEC6-8A98-45D2-94E7-17A1C5F7D59C}" srcOrd="0" destOrd="0" parTransId="{F56559F1-2E35-47E6-949B-33F64464A205}" sibTransId="{2D42685D-2191-4B6D-995D-623D1D86BED9}"/>
    <dgm:cxn modelId="{34BF539F-DBFE-42DB-A593-0ECB0F479B94}" type="presOf" srcId="{93EF34DF-D51D-41B2-9DDA-74A1B7D2A9FA}" destId="{5B18578E-AC01-4CA9-A46D-5F6B087F2AA3}" srcOrd="0" destOrd="0" presId="urn:microsoft.com/office/officeart/2005/8/layout/chevron2"/>
    <dgm:cxn modelId="{B30E76A1-ABF8-4801-B033-58F6FE891AE7}" srcId="{B42775A0-4BCB-40F3-980C-C6B5E1BE8AAC}" destId="{E3F86C9A-B76C-48C2-A504-3AE15B812F30}" srcOrd="2" destOrd="0" parTransId="{324730A5-B5DF-4575-8216-951C4BF0CF59}" sibTransId="{0E7631A6-A6D7-4B96-914E-55E2AC1D3353}"/>
    <dgm:cxn modelId="{F2BCC5A1-C1D0-4E60-82FD-F219A11C36C8}" srcId="{B42775A0-4BCB-40F3-980C-C6B5E1BE8AAC}" destId="{93EF34DF-D51D-41B2-9DDA-74A1B7D2A9FA}" srcOrd="0" destOrd="0" parTransId="{2BFFB165-B7FA-45EA-8FC6-06790D17BC1F}" sibTransId="{FC7D1D09-06BC-47AE-B3DD-37C053E81BDD}"/>
    <dgm:cxn modelId="{4FEC5FC9-9908-424B-B1F4-4527064D5B4F}" type="presOf" srcId="{B7CEC7DE-C961-41CD-9B31-9CE5D964762E}" destId="{0551D49F-B8CD-460B-B200-4A54820BC46E}" srcOrd="0" destOrd="0" presId="urn:microsoft.com/office/officeart/2005/8/layout/chevron2"/>
    <dgm:cxn modelId="{EA931CD5-1710-4AF5-97F7-96359B093A4C}" type="presOf" srcId="{B42775A0-4BCB-40F3-980C-C6B5E1BE8AAC}" destId="{8AA4806A-8793-485C-910D-1C00678B0364}" srcOrd="0" destOrd="0" presId="urn:microsoft.com/office/officeart/2005/8/layout/chevron2"/>
    <dgm:cxn modelId="{28F399D9-1B1B-4FA4-BD0C-6B382815190B}" srcId="{93EF34DF-D51D-41B2-9DDA-74A1B7D2A9FA}" destId="{B7CEC7DE-C961-41CD-9B31-9CE5D964762E}" srcOrd="0" destOrd="0" parTransId="{F5B0ED16-ED1D-4240-BBDC-D9BCD6CB57CF}" sibTransId="{7D2310B4-321F-4C4D-8621-D5530CE22542}"/>
    <dgm:cxn modelId="{4F883FE5-9482-4639-B1A9-3F0248E5F57E}" srcId="{E3F86C9A-B76C-48C2-A504-3AE15B812F30}" destId="{E6248F67-4B9B-499B-83E4-29E7ADE9A34B}" srcOrd="0" destOrd="0" parTransId="{CE4F7854-21B1-4672-A35B-0F0F8BFE42C5}" sibTransId="{BF776D65-5E33-4944-B85A-182D90BA4C93}"/>
    <dgm:cxn modelId="{8FEDAEEE-B234-482D-8683-7C83B3247DEC}" type="presOf" srcId="{E6248F67-4B9B-499B-83E4-29E7ADE9A34B}" destId="{7D037385-1E12-41F6-ABC3-6DD309DC25F9}" srcOrd="0" destOrd="0" presId="urn:microsoft.com/office/officeart/2005/8/layout/chevron2"/>
    <dgm:cxn modelId="{A41F9AB8-F4DF-4002-A333-E49E50FC9E59}" type="presParOf" srcId="{8AA4806A-8793-485C-910D-1C00678B0364}" destId="{73147470-36A8-43FE-92F7-246ACD7A9720}" srcOrd="0" destOrd="0" presId="urn:microsoft.com/office/officeart/2005/8/layout/chevron2"/>
    <dgm:cxn modelId="{ED11882D-009E-43D0-B58F-E66F62088B9C}" type="presParOf" srcId="{73147470-36A8-43FE-92F7-246ACD7A9720}" destId="{5B18578E-AC01-4CA9-A46D-5F6B087F2AA3}" srcOrd="0" destOrd="0" presId="urn:microsoft.com/office/officeart/2005/8/layout/chevron2"/>
    <dgm:cxn modelId="{4B87A570-9FA6-441F-A77A-EC61D5AF740F}" type="presParOf" srcId="{73147470-36A8-43FE-92F7-246ACD7A9720}" destId="{0551D49F-B8CD-460B-B200-4A54820BC46E}" srcOrd="1" destOrd="0" presId="urn:microsoft.com/office/officeart/2005/8/layout/chevron2"/>
    <dgm:cxn modelId="{093052CF-BADD-4BF1-B7B1-6B1F122F501F}" type="presParOf" srcId="{8AA4806A-8793-485C-910D-1C00678B0364}" destId="{77945F0D-653C-44AB-BBA3-7AC902BCC220}" srcOrd="1" destOrd="0" presId="urn:microsoft.com/office/officeart/2005/8/layout/chevron2"/>
    <dgm:cxn modelId="{9479CB28-C989-4493-BD0C-3D18F1F04D9D}" type="presParOf" srcId="{8AA4806A-8793-485C-910D-1C00678B0364}" destId="{54F79765-ADE4-406B-8F52-B1462D7EAC4B}" srcOrd="2" destOrd="0" presId="urn:microsoft.com/office/officeart/2005/8/layout/chevron2"/>
    <dgm:cxn modelId="{5EF13B01-B66E-433B-A63D-022C72BF3AE8}" type="presParOf" srcId="{54F79765-ADE4-406B-8F52-B1462D7EAC4B}" destId="{146F8DA0-4628-4E09-AFEA-1AA287B19262}" srcOrd="0" destOrd="0" presId="urn:microsoft.com/office/officeart/2005/8/layout/chevron2"/>
    <dgm:cxn modelId="{1E660771-F077-4A93-8F26-5C05429DDA1B}" type="presParOf" srcId="{54F79765-ADE4-406B-8F52-B1462D7EAC4B}" destId="{1B6E170D-CBFB-4394-86A3-3FF8B382DE6E}" srcOrd="1" destOrd="0" presId="urn:microsoft.com/office/officeart/2005/8/layout/chevron2"/>
    <dgm:cxn modelId="{63EBF329-311B-4951-B95C-DE23173ABCBF}" type="presParOf" srcId="{8AA4806A-8793-485C-910D-1C00678B0364}" destId="{9532349D-DC33-49C7-BC13-259833AE9E0F}" srcOrd="3" destOrd="0" presId="urn:microsoft.com/office/officeart/2005/8/layout/chevron2"/>
    <dgm:cxn modelId="{D768026B-7DDD-4E3D-8068-43D5D2E3EC6B}" type="presParOf" srcId="{8AA4806A-8793-485C-910D-1C00678B0364}" destId="{A4D64169-5934-4FF9-9140-4BD629FBD665}" srcOrd="4" destOrd="0" presId="urn:microsoft.com/office/officeart/2005/8/layout/chevron2"/>
    <dgm:cxn modelId="{889B8949-7F38-45A8-85CE-76CA29253826}" type="presParOf" srcId="{A4D64169-5934-4FF9-9140-4BD629FBD665}" destId="{64413B77-A5D5-4200-B4E2-10E28C9F05BD}" srcOrd="0" destOrd="0" presId="urn:microsoft.com/office/officeart/2005/8/layout/chevron2"/>
    <dgm:cxn modelId="{6FBDF4F4-6FFE-488D-B43C-7B2AA9889352}" type="presParOf" srcId="{A4D64169-5934-4FF9-9140-4BD629FBD665}" destId="{7D037385-1E12-41F6-ABC3-6DD309DC25F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030478E-D102-44B6-A697-E3F00268F1A0}" type="doc">
      <dgm:prSet loTypeId="urn:microsoft.com/office/officeart/2005/8/layout/chevron1" loCatId="process" qsTypeId="urn:microsoft.com/office/officeart/2005/8/quickstyle/3d4" qsCatId="3D" csTypeId="urn:microsoft.com/office/officeart/2005/8/colors/colorful2" csCatId="colorful" phldr="1"/>
      <dgm:spPr/>
    </dgm:pt>
    <dgm:pt modelId="{C492C406-4AC8-411D-BA14-66552661A757}">
      <dgm:prSet phldrT="[Text]"/>
      <dgm:spPr/>
      <dgm:t>
        <a:bodyPr/>
        <a:lstStyle/>
        <a:p>
          <a:pPr rtl="1"/>
          <a:r>
            <a:rPr lang="fa-IR" dirty="0">
              <a:latin typeface="Vazir" panose="020B0603030804020204" pitchFamily="34" charset="-78"/>
              <a:cs typeface="Vazir" panose="020B0603030804020204" pitchFamily="34" charset="-78"/>
            </a:rPr>
            <a:t>طراحی نظام آموزش زنان</a:t>
          </a:r>
        </a:p>
      </dgm:t>
    </dgm:pt>
    <dgm:pt modelId="{4DD2FFBC-6338-4365-9653-EE57776E97E0}" type="parTrans" cxnId="{F7D618AB-770B-4F53-A562-C62BBA907017}">
      <dgm:prSet/>
      <dgm:spPr/>
      <dgm:t>
        <a:bodyPr/>
        <a:lstStyle/>
        <a:p>
          <a:pPr rtl="1"/>
          <a:endParaRPr lang="fa-IR">
            <a:latin typeface="Vazir" panose="020B0603030804020204" pitchFamily="34" charset="-78"/>
            <a:cs typeface="Vazir" panose="020B0603030804020204" pitchFamily="34" charset="-78"/>
          </a:endParaRPr>
        </a:p>
      </dgm:t>
    </dgm:pt>
    <dgm:pt modelId="{9A7B9418-20DE-4A8B-9455-9116F7FC6911}" type="sibTrans" cxnId="{F7D618AB-770B-4F53-A562-C62BBA907017}">
      <dgm:prSet/>
      <dgm:spPr/>
      <dgm:t>
        <a:bodyPr/>
        <a:lstStyle/>
        <a:p>
          <a:pPr rtl="1"/>
          <a:endParaRPr lang="fa-IR">
            <a:latin typeface="Vazir" panose="020B0603030804020204" pitchFamily="34" charset="-78"/>
            <a:cs typeface="Vazir" panose="020B0603030804020204" pitchFamily="34" charset="-78"/>
          </a:endParaRPr>
        </a:p>
      </dgm:t>
    </dgm:pt>
    <dgm:pt modelId="{B3749824-8EC9-4E18-A9FC-5642246C3282}">
      <dgm:prSet phldrT="[Text]"/>
      <dgm:spPr/>
      <dgm:t>
        <a:bodyPr/>
        <a:lstStyle/>
        <a:p>
          <a:pPr rtl="1"/>
          <a:r>
            <a:rPr lang="fa-IR" dirty="0">
              <a:latin typeface="Vazir" panose="020B0603030804020204" pitchFamily="34" charset="-78"/>
              <a:cs typeface="Vazir" panose="020B0603030804020204" pitchFamily="34" charset="-78"/>
            </a:rPr>
            <a:t>حمایت از خانه‌داری زنان</a:t>
          </a:r>
        </a:p>
      </dgm:t>
    </dgm:pt>
    <dgm:pt modelId="{E6EDD7D2-D82B-46E6-8E62-3BBD0AEEE24F}" type="parTrans" cxnId="{EB7D1E9A-ECA7-4D13-ACC6-9ACA9D724A50}">
      <dgm:prSet/>
      <dgm:spPr/>
      <dgm:t>
        <a:bodyPr/>
        <a:lstStyle/>
        <a:p>
          <a:pPr rtl="1"/>
          <a:endParaRPr lang="fa-IR">
            <a:latin typeface="Vazir" panose="020B0603030804020204" pitchFamily="34" charset="-78"/>
            <a:cs typeface="Vazir" panose="020B0603030804020204" pitchFamily="34" charset="-78"/>
          </a:endParaRPr>
        </a:p>
      </dgm:t>
    </dgm:pt>
    <dgm:pt modelId="{611F0E6B-7E6D-4DF9-8FFA-2A85EB89F3D5}" type="sibTrans" cxnId="{EB7D1E9A-ECA7-4D13-ACC6-9ACA9D724A50}">
      <dgm:prSet/>
      <dgm:spPr/>
      <dgm:t>
        <a:bodyPr/>
        <a:lstStyle/>
        <a:p>
          <a:pPr rtl="1"/>
          <a:endParaRPr lang="fa-IR">
            <a:latin typeface="Vazir" panose="020B0603030804020204" pitchFamily="34" charset="-78"/>
            <a:cs typeface="Vazir" panose="020B0603030804020204" pitchFamily="34" charset="-78"/>
          </a:endParaRPr>
        </a:p>
      </dgm:t>
    </dgm:pt>
    <dgm:pt modelId="{CA6A9F9F-6423-4B15-AE28-AA8E28EAA3BD}">
      <dgm:prSet phldrT="[Text]"/>
      <dgm:spPr/>
      <dgm:t>
        <a:bodyPr/>
        <a:lstStyle/>
        <a:p>
          <a:pPr rtl="1"/>
          <a:r>
            <a:rPr lang="fa-IR" dirty="0">
              <a:latin typeface="Vazir" panose="020B0603030804020204" pitchFamily="34" charset="-78"/>
              <a:cs typeface="Vazir" panose="020B0603030804020204" pitchFamily="34" charset="-78"/>
            </a:rPr>
            <a:t>تغییر و تحوّل آینده جامعه</a:t>
          </a:r>
        </a:p>
      </dgm:t>
    </dgm:pt>
    <dgm:pt modelId="{FF1119E3-D4DF-4DA5-8B35-BF18205F3BFF}" type="parTrans" cxnId="{7284DA4E-56FC-4F65-A09F-9394B0819438}">
      <dgm:prSet/>
      <dgm:spPr/>
      <dgm:t>
        <a:bodyPr/>
        <a:lstStyle/>
        <a:p>
          <a:pPr rtl="1"/>
          <a:endParaRPr lang="fa-IR">
            <a:latin typeface="Vazir" panose="020B0603030804020204" pitchFamily="34" charset="-78"/>
            <a:cs typeface="Vazir" panose="020B0603030804020204" pitchFamily="34" charset="-78"/>
          </a:endParaRPr>
        </a:p>
      </dgm:t>
    </dgm:pt>
    <dgm:pt modelId="{4A717AC9-4E5C-4BB0-AA4F-CD508300F3EF}" type="sibTrans" cxnId="{7284DA4E-56FC-4F65-A09F-9394B0819438}">
      <dgm:prSet/>
      <dgm:spPr/>
      <dgm:t>
        <a:bodyPr/>
        <a:lstStyle/>
        <a:p>
          <a:pPr rtl="1"/>
          <a:endParaRPr lang="fa-IR">
            <a:latin typeface="Vazir" panose="020B0603030804020204" pitchFamily="34" charset="-78"/>
            <a:cs typeface="Vazir" panose="020B0603030804020204" pitchFamily="34" charset="-78"/>
          </a:endParaRPr>
        </a:p>
      </dgm:t>
    </dgm:pt>
    <dgm:pt modelId="{C8FD41C1-B7E5-4029-A4D1-99B299C89ABC}" type="pres">
      <dgm:prSet presAssocID="{E030478E-D102-44B6-A697-E3F00268F1A0}" presName="Name0" presStyleCnt="0">
        <dgm:presLayoutVars>
          <dgm:dir/>
          <dgm:animLvl val="lvl"/>
          <dgm:resizeHandles val="exact"/>
        </dgm:presLayoutVars>
      </dgm:prSet>
      <dgm:spPr/>
    </dgm:pt>
    <dgm:pt modelId="{41CC97BE-3A5F-4974-A9D0-B37919ADD00A}" type="pres">
      <dgm:prSet presAssocID="{C492C406-4AC8-411D-BA14-66552661A757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54171830-5836-4E89-9C2A-21723490A17B}" type="pres">
      <dgm:prSet presAssocID="{9A7B9418-20DE-4A8B-9455-9116F7FC6911}" presName="parTxOnlySpace" presStyleCnt="0"/>
      <dgm:spPr/>
    </dgm:pt>
    <dgm:pt modelId="{E4AF1505-3252-44E0-9763-78F75EA1604E}" type="pres">
      <dgm:prSet presAssocID="{B3749824-8EC9-4E18-A9FC-5642246C3282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BCC90B75-1871-40B8-B3AE-D192C6B7CA70}" type="pres">
      <dgm:prSet presAssocID="{611F0E6B-7E6D-4DF9-8FFA-2A85EB89F3D5}" presName="parTxOnlySpace" presStyleCnt="0"/>
      <dgm:spPr/>
    </dgm:pt>
    <dgm:pt modelId="{6450ADA9-C7DA-4AD5-BBF6-91DE71BE2D06}" type="pres">
      <dgm:prSet presAssocID="{CA6A9F9F-6423-4B15-AE28-AA8E28EAA3BD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749B4A1F-0DC5-4E9C-A122-0D9E5281B6E0}" type="presOf" srcId="{CA6A9F9F-6423-4B15-AE28-AA8E28EAA3BD}" destId="{6450ADA9-C7DA-4AD5-BBF6-91DE71BE2D06}" srcOrd="0" destOrd="0" presId="urn:microsoft.com/office/officeart/2005/8/layout/chevron1"/>
    <dgm:cxn modelId="{F50F1635-6A49-487F-8768-6B4B209FDF6E}" type="presOf" srcId="{B3749824-8EC9-4E18-A9FC-5642246C3282}" destId="{E4AF1505-3252-44E0-9763-78F75EA1604E}" srcOrd="0" destOrd="0" presId="urn:microsoft.com/office/officeart/2005/8/layout/chevron1"/>
    <dgm:cxn modelId="{5D02FE4C-80F1-4729-A0B5-A860628ADB25}" type="presOf" srcId="{C492C406-4AC8-411D-BA14-66552661A757}" destId="{41CC97BE-3A5F-4974-A9D0-B37919ADD00A}" srcOrd="0" destOrd="0" presId="urn:microsoft.com/office/officeart/2005/8/layout/chevron1"/>
    <dgm:cxn modelId="{7284DA4E-56FC-4F65-A09F-9394B0819438}" srcId="{E030478E-D102-44B6-A697-E3F00268F1A0}" destId="{CA6A9F9F-6423-4B15-AE28-AA8E28EAA3BD}" srcOrd="2" destOrd="0" parTransId="{FF1119E3-D4DF-4DA5-8B35-BF18205F3BFF}" sibTransId="{4A717AC9-4E5C-4BB0-AA4F-CD508300F3EF}"/>
    <dgm:cxn modelId="{EB7D1E9A-ECA7-4D13-ACC6-9ACA9D724A50}" srcId="{E030478E-D102-44B6-A697-E3F00268F1A0}" destId="{B3749824-8EC9-4E18-A9FC-5642246C3282}" srcOrd="1" destOrd="0" parTransId="{E6EDD7D2-D82B-46E6-8E62-3BBD0AEEE24F}" sibTransId="{611F0E6B-7E6D-4DF9-8FFA-2A85EB89F3D5}"/>
    <dgm:cxn modelId="{5755BA9E-C0E2-44ED-A8DA-324438E1D74F}" type="presOf" srcId="{E030478E-D102-44B6-A697-E3F00268F1A0}" destId="{C8FD41C1-B7E5-4029-A4D1-99B299C89ABC}" srcOrd="0" destOrd="0" presId="urn:microsoft.com/office/officeart/2005/8/layout/chevron1"/>
    <dgm:cxn modelId="{F7D618AB-770B-4F53-A562-C62BBA907017}" srcId="{E030478E-D102-44B6-A697-E3F00268F1A0}" destId="{C492C406-4AC8-411D-BA14-66552661A757}" srcOrd="0" destOrd="0" parTransId="{4DD2FFBC-6338-4365-9653-EE57776E97E0}" sibTransId="{9A7B9418-20DE-4A8B-9455-9116F7FC6911}"/>
    <dgm:cxn modelId="{CA9454BF-7B01-427B-AAD7-D8C5A32CCD3E}" type="presParOf" srcId="{C8FD41C1-B7E5-4029-A4D1-99B299C89ABC}" destId="{41CC97BE-3A5F-4974-A9D0-B37919ADD00A}" srcOrd="0" destOrd="0" presId="urn:microsoft.com/office/officeart/2005/8/layout/chevron1"/>
    <dgm:cxn modelId="{0C7B4B99-03E8-46D3-94FB-020183B07924}" type="presParOf" srcId="{C8FD41C1-B7E5-4029-A4D1-99B299C89ABC}" destId="{54171830-5836-4E89-9C2A-21723490A17B}" srcOrd="1" destOrd="0" presId="urn:microsoft.com/office/officeart/2005/8/layout/chevron1"/>
    <dgm:cxn modelId="{EA0D1D75-460B-48D1-A669-D8DA51C0028E}" type="presParOf" srcId="{C8FD41C1-B7E5-4029-A4D1-99B299C89ABC}" destId="{E4AF1505-3252-44E0-9763-78F75EA1604E}" srcOrd="2" destOrd="0" presId="urn:microsoft.com/office/officeart/2005/8/layout/chevron1"/>
    <dgm:cxn modelId="{753DF4A5-5D01-4813-8E52-30591834FF83}" type="presParOf" srcId="{C8FD41C1-B7E5-4029-A4D1-99B299C89ABC}" destId="{BCC90B75-1871-40B8-B3AE-D192C6B7CA70}" srcOrd="3" destOrd="0" presId="urn:microsoft.com/office/officeart/2005/8/layout/chevron1"/>
    <dgm:cxn modelId="{EFE0702C-9000-4DD5-A2CF-F143E804A67D}" type="presParOf" srcId="{C8FD41C1-B7E5-4029-A4D1-99B299C89ABC}" destId="{6450ADA9-C7DA-4AD5-BBF6-91DE71BE2D06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70D3D71-4E70-4418-A26C-6B488D7A1BA0}" type="doc">
      <dgm:prSet loTypeId="urn:microsoft.com/office/officeart/2005/8/layout/radial6" loCatId="cycle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pPr rtl="1"/>
          <a:endParaRPr lang="fa-IR"/>
        </a:p>
      </dgm:t>
    </dgm:pt>
    <dgm:pt modelId="{5911C264-C3B9-497C-AF51-238AFB4BB03D}">
      <dgm:prSet phldrT="[Text]"/>
      <dgm:spPr/>
      <dgm:t>
        <a:bodyPr/>
        <a:lstStyle/>
        <a:p>
          <a:pPr rtl="1"/>
          <a:r>
            <a:rPr lang="fa-IR" b="1" dirty="0">
              <a:cs typeface="Zar" panose="00000400000000000000" pitchFamily="2" charset="-78"/>
            </a:rPr>
            <a:t>خانواده</a:t>
          </a:r>
        </a:p>
      </dgm:t>
    </dgm:pt>
    <dgm:pt modelId="{01445D17-35EA-4EFE-8A8B-0414A17D6E47}" type="parTrans" cxnId="{5E13ABFF-014B-4975-83FF-65DF902844FC}">
      <dgm:prSet/>
      <dgm:spPr/>
      <dgm:t>
        <a:bodyPr/>
        <a:lstStyle/>
        <a:p>
          <a:pPr rtl="1"/>
          <a:endParaRPr lang="fa-IR" b="1">
            <a:cs typeface="Zar" panose="00000400000000000000" pitchFamily="2" charset="-78"/>
          </a:endParaRPr>
        </a:p>
      </dgm:t>
    </dgm:pt>
    <dgm:pt modelId="{06B7B759-6C6B-45C1-A480-75F6B558D2C7}" type="sibTrans" cxnId="{5E13ABFF-014B-4975-83FF-65DF902844FC}">
      <dgm:prSet/>
      <dgm:spPr/>
      <dgm:t>
        <a:bodyPr/>
        <a:lstStyle/>
        <a:p>
          <a:pPr rtl="1"/>
          <a:endParaRPr lang="fa-IR" b="1">
            <a:cs typeface="Zar" panose="00000400000000000000" pitchFamily="2" charset="-78"/>
          </a:endParaRPr>
        </a:p>
      </dgm:t>
    </dgm:pt>
    <dgm:pt modelId="{3070D162-02D0-4B51-8660-41C491E2B83F}" type="pres">
      <dgm:prSet presAssocID="{E70D3D71-4E70-4418-A26C-6B488D7A1BA0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C6140ED1-A22D-4118-A61E-AB48A3A8365A}" type="pres">
      <dgm:prSet presAssocID="{5911C264-C3B9-497C-AF51-238AFB4BB03D}" presName="centerShape" presStyleLbl="node0" presStyleIdx="0" presStyleCnt="1"/>
      <dgm:spPr/>
    </dgm:pt>
  </dgm:ptLst>
  <dgm:cxnLst>
    <dgm:cxn modelId="{B344CBBA-3EB5-48E8-908A-FE4BC017310A}" type="presOf" srcId="{5911C264-C3B9-497C-AF51-238AFB4BB03D}" destId="{C6140ED1-A22D-4118-A61E-AB48A3A8365A}" srcOrd="0" destOrd="0" presId="urn:microsoft.com/office/officeart/2005/8/layout/radial6"/>
    <dgm:cxn modelId="{596A05EC-FE9B-48A8-92B3-D52ECED6B488}" type="presOf" srcId="{E70D3D71-4E70-4418-A26C-6B488D7A1BA0}" destId="{3070D162-02D0-4B51-8660-41C491E2B83F}" srcOrd="0" destOrd="0" presId="urn:microsoft.com/office/officeart/2005/8/layout/radial6"/>
    <dgm:cxn modelId="{5E13ABFF-014B-4975-83FF-65DF902844FC}" srcId="{E70D3D71-4E70-4418-A26C-6B488D7A1BA0}" destId="{5911C264-C3B9-497C-AF51-238AFB4BB03D}" srcOrd="0" destOrd="0" parTransId="{01445D17-35EA-4EFE-8A8B-0414A17D6E47}" sibTransId="{06B7B759-6C6B-45C1-A480-75F6B558D2C7}"/>
    <dgm:cxn modelId="{FED40C0F-5CB9-4EF0-86DC-4748BF7FC542}" type="presParOf" srcId="{3070D162-02D0-4B51-8660-41C491E2B83F}" destId="{C6140ED1-A22D-4118-A61E-AB48A3A8365A}" srcOrd="0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70D3D71-4E70-4418-A26C-6B488D7A1BA0}" type="doc">
      <dgm:prSet loTypeId="urn:microsoft.com/office/officeart/2005/8/layout/radial6" loCatId="cycle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pPr rtl="1"/>
          <a:endParaRPr lang="fa-IR"/>
        </a:p>
      </dgm:t>
    </dgm:pt>
    <dgm:pt modelId="{5911C264-C3B9-497C-AF51-238AFB4BB03D}">
      <dgm:prSet phldrT="[Text]"/>
      <dgm:spPr/>
      <dgm:t>
        <a:bodyPr/>
        <a:lstStyle/>
        <a:p>
          <a:pPr rtl="1"/>
          <a:r>
            <a:rPr lang="fa-IR" b="1" dirty="0">
              <a:cs typeface="Zar" panose="00000400000000000000" pitchFamily="2" charset="-78"/>
            </a:rPr>
            <a:t>خانواده</a:t>
          </a:r>
        </a:p>
      </dgm:t>
    </dgm:pt>
    <dgm:pt modelId="{01445D17-35EA-4EFE-8A8B-0414A17D6E47}" type="parTrans" cxnId="{5E13ABFF-014B-4975-83FF-65DF902844FC}">
      <dgm:prSet/>
      <dgm:spPr/>
      <dgm:t>
        <a:bodyPr/>
        <a:lstStyle/>
        <a:p>
          <a:pPr rtl="1"/>
          <a:endParaRPr lang="fa-IR" b="1">
            <a:cs typeface="Zar" panose="00000400000000000000" pitchFamily="2" charset="-78"/>
          </a:endParaRPr>
        </a:p>
      </dgm:t>
    </dgm:pt>
    <dgm:pt modelId="{06B7B759-6C6B-45C1-A480-75F6B558D2C7}" type="sibTrans" cxnId="{5E13ABFF-014B-4975-83FF-65DF902844FC}">
      <dgm:prSet/>
      <dgm:spPr/>
      <dgm:t>
        <a:bodyPr/>
        <a:lstStyle/>
        <a:p>
          <a:pPr rtl="1"/>
          <a:endParaRPr lang="fa-IR" b="1">
            <a:cs typeface="Zar" panose="00000400000000000000" pitchFamily="2" charset="-78"/>
          </a:endParaRPr>
        </a:p>
      </dgm:t>
    </dgm:pt>
    <dgm:pt modelId="{3070D162-02D0-4B51-8660-41C491E2B83F}" type="pres">
      <dgm:prSet presAssocID="{E70D3D71-4E70-4418-A26C-6B488D7A1BA0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C6140ED1-A22D-4118-A61E-AB48A3A8365A}" type="pres">
      <dgm:prSet presAssocID="{5911C264-C3B9-497C-AF51-238AFB4BB03D}" presName="centerShape" presStyleLbl="node0" presStyleIdx="0" presStyleCnt="1" custLinFactNeighborX="13162" custLinFactNeighborY="6470"/>
      <dgm:spPr/>
    </dgm:pt>
  </dgm:ptLst>
  <dgm:cxnLst>
    <dgm:cxn modelId="{B344CBBA-3EB5-48E8-908A-FE4BC017310A}" type="presOf" srcId="{5911C264-C3B9-497C-AF51-238AFB4BB03D}" destId="{C6140ED1-A22D-4118-A61E-AB48A3A8365A}" srcOrd="0" destOrd="0" presId="urn:microsoft.com/office/officeart/2005/8/layout/radial6"/>
    <dgm:cxn modelId="{596A05EC-FE9B-48A8-92B3-D52ECED6B488}" type="presOf" srcId="{E70D3D71-4E70-4418-A26C-6B488D7A1BA0}" destId="{3070D162-02D0-4B51-8660-41C491E2B83F}" srcOrd="0" destOrd="0" presId="urn:microsoft.com/office/officeart/2005/8/layout/radial6"/>
    <dgm:cxn modelId="{5E13ABFF-014B-4975-83FF-65DF902844FC}" srcId="{E70D3D71-4E70-4418-A26C-6B488D7A1BA0}" destId="{5911C264-C3B9-497C-AF51-238AFB4BB03D}" srcOrd="0" destOrd="0" parTransId="{01445D17-35EA-4EFE-8A8B-0414A17D6E47}" sibTransId="{06B7B759-6C6B-45C1-A480-75F6B558D2C7}"/>
    <dgm:cxn modelId="{FED40C0F-5CB9-4EF0-86DC-4748BF7FC542}" type="presParOf" srcId="{3070D162-02D0-4B51-8660-41C491E2B83F}" destId="{C6140ED1-A22D-4118-A61E-AB48A3A8365A}" srcOrd="0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2261D8-9206-49F8-B337-4A5F9FA982FD}">
      <dsp:nvSpPr>
        <dsp:cNvPr id="0" name=""/>
        <dsp:cNvSpPr/>
      </dsp:nvSpPr>
      <dsp:spPr>
        <a:xfrm>
          <a:off x="2218618" y="2562482"/>
          <a:ext cx="1825658" cy="18256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3200" b="1" kern="1200">
              <a:cs typeface="Zar" pitchFamily="2" charset="-78"/>
            </a:rPr>
            <a:t>خانواده</a:t>
          </a:r>
        </a:p>
      </dsp:txBody>
      <dsp:txXfrm>
        <a:off x="2485979" y="2829843"/>
        <a:ext cx="1290936" cy="1290936"/>
      </dsp:txXfrm>
    </dsp:sp>
    <dsp:sp modelId="{D65940A5-22D1-4372-8CDD-10AA69D82319}">
      <dsp:nvSpPr>
        <dsp:cNvPr id="0" name=""/>
        <dsp:cNvSpPr/>
      </dsp:nvSpPr>
      <dsp:spPr>
        <a:xfrm rot="16200000">
          <a:off x="2937612" y="1897365"/>
          <a:ext cx="387670" cy="62072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66725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a-IR" sz="1050" b="1" kern="1200">
            <a:cs typeface="Zar" pitchFamily="2" charset="-78"/>
          </a:endParaRPr>
        </a:p>
      </dsp:txBody>
      <dsp:txXfrm>
        <a:off x="2995763" y="2079661"/>
        <a:ext cx="271369" cy="372433"/>
      </dsp:txXfrm>
    </dsp:sp>
    <dsp:sp modelId="{2B9E290C-96A5-4F5F-A022-A967C1E9D1B1}">
      <dsp:nvSpPr>
        <dsp:cNvPr id="0" name=""/>
        <dsp:cNvSpPr/>
      </dsp:nvSpPr>
      <dsp:spPr>
        <a:xfrm>
          <a:off x="2218618" y="5370"/>
          <a:ext cx="1825658" cy="182565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400" b="1" kern="1200">
              <a:cs typeface="Zar" pitchFamily="2" charset="-78"/>
            </a:rPr>
            <a:t>بقاي نسل</a:t>
          </a:r>
        </a:p>
      </dsp:txBody>
      <dsp:txXfrm>
        <a:off x="2485979" y="272731"/>
        <a:ext cx="1290936" cy="1290936"/>
      </dsp:txXfrm>
    </dsp:sp>
    <dsp:sp modelId="{C3EC46DB-B834-4A5A-8F7D-A7160933BAEB}">
      <dsp:nvSpPr>
        <dsp:cNvPr id="0" name=""/>
        <dsp:cNvSpPr/>
      </dsp:nvSpPr>
      <dsp:spPr>
        <a:xfrm rot="1800000">
          <a:off x="4035372" y="3798741"/>
          <a:ext cx="387670" cy="62072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5617257"/>
            <a:satOff val="-17921"/>
            <a:lumOff val="-6961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66725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a-IR" sz="1050" b="1" kern="1200">
            <a:cs typeface="Zar" pitchFamily="2" charset="-78"/>
          </a:endParaRPr>
        </a:p>
      </dsp:txBody>
      <dsp:txXfrm>
        <a:off x="4043163" y="3893811"/>
        <a:ext cx="271369" cy="372433"/>
      </dsp:txXfrm>
    </dsp:sp>
    <dsp:sp modelId="{7C4399C2-7E24-49AD-B3A5-B99279D20A15}">
      <dsp:nvSpPr>
        <dsp:cNvPr id="0" name=""/>
        <dsp:cNvSpPr/>
      </dsp:nvSpPr>
      <dsp:spPr>
        <a:xfrm>
          <a:off x="4433142" y="3841038"/>
          <a:ext cx="1825658" cy="1825658"/>
        </a:xfrm>
        <a:prstGeom prst="ellipse">
          <a:avLst/>
        </a:prstGeom>
        <a:solidFill>
          <a:schemeClr val="accent2">
            <a:hueOff val="5617257"/>
            <a:satOff val="-17921"/>
            <a:lumOff val="-6961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400" b="1" kern="1200">
              <a:cs typeface="Zar" pitchFamily="2" charset="-78"/>
            </a:rPr>
            <a:t>سكون و آرامش</a:t>
          </a:r>
        </a:p>
      </dsp:txBody>
      <dsp:txXfrm>
        <a:off x="4700503" y="4108399"/>
        <a:ext cx="1290936" cy="1290936"/>
      </dsp:txXfrm>
    </dsp:sp>
    <dsp:sp modelId="{A0C0BCB9-ADF7-4E01-B407-AF046BFF2A9B}">
      <dsp:nvSpPr>
        <dsp:cNvPr id="0" name=""/>
        <dsp:cNvSpPr/>
      </dsp:nvSpPr>
      <dsp:spPr>
        <a:xfrm rot="9000000">
          <a:off x="1839852" y="3798741"/>
          <a:ext cx="387670" cy="62072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11234514"/>
            <a:satOff val="-35841"/>
            <a:lumOff val="-13922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66725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a-IR" sz="1050" b="1" kern="1200">
            <a:cs typeface="Zar" pitchFamily="2" charset="-78"/>
          </a:endParaRPr>
        </a:p>
      </dsp:txBody>
      <dsp:txXfrm rot="10800000">
        <a:off x="1948362" y="3893811"/>
        <a:ext cx="271369" cy="372433"/>
      </dsp:txXfrm>
    </dsp:sp>
    <dsp:sp modelId="{CB2E6CE0-6A12-405E-862E-B7AC1300026F}">
      <dsp:nvSpPr>
        <dsp:cNvPr id="0" name=""/>
        <dsp:cNvSpPr/>
      </dsp:nvSpPr>
      <dsp:spPr>
        <a:xfrm>
          <a:off x="4094" y="3841038"/>
          <a:ext cx="1825658" cy="1825658"/>
        </a:xfrm>
        <a:prstGeom prst="ellipse">
          <a:avLst/>
        </a:prstGeom>
        <a:solidFill>
          <a:schemeClr val="accent2">
            <a:hueOff val="11234514"/>
            <a:satOff val="-35841"/>
            <a:lumOff val="-13922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400" b="1" kern="1200">
              <a:cs typeface="Zar" pitchFamily="2" charset="-78"/>
            </a:rPr>
            <a:t>كمال دين</a:t>
          </a:r>
        </a:p>
      </dsp:txBody>
      <dsp:txXfrm>
        <a:off x="271455" y="4108399"/>
        <a:ext cx="1290936" cy="129093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3E954C-5D7F-4B0D-B53F-B59A4C4DC3B6}">
      <dsp:nvSpPr>
        <dsp:cNvPr id="0" name=""/>
        <dsp:cNvSpPr/>
      </dsp:nvSpPr>
      <dsp:spPr>
        <a:xfrm>
          <a:off x="563215" y="465251"/>
          <a:ext cx="3981819" cy="194190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400" b="1" kern="1200" dirty="0">
              <a:latin typeface="Vazir" panose="020B0603030804020204" pitchFamily="34" charset="-78"/>
              <a:cs typeface="Zar" panose="00000400000000000000" pitchFamily="2" charset="-78"/>
            </a:rPr>
            <a:t>كوچكترين واحد تشكيل‏دهنده موجود زنده</a:t>
          </a:r>
        </a:p>
      </dsp:txBody>
      <dsp:txXfrm>
        <a:off x="658011" y="560047"/>
        <a:ext cx="3792227" cy="1752314"/>
      </dsp:txXfrm>
    </dsp:sp>
    <dsp:sp modelId="{E54863C3-802D-424B-A12C-477A7FB17E6D}">
      <dsp:nvSpPr>
        <dsp:cNvPr id="0" name=""/>
        <dsp:cNvSpPr/>
      </dsp:nvSpPr>
      <dsp:spPr>
        <a:xfrm>
          <a:off x="4545034" y="1436204"/>
          <a:ext cx="82208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22088" y="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ED09AA-275B-4AA1-9ACB-31841827A2B6}">
      <dsp:nvSpPr>
        <dsp:cNvPr id="0" name=""/>
        <dsp:cNvSpPr/>
      </dsp:nvSpPr>
      <dsp:spPr>
        <a:xfrm>
          <a:off x="5367123" y="955075"/>
          <a:ext cx="962257" cy="962257"/>
        </a:xfrm>
        <a:prstGeom prst="roundRect">
          <a:avLst/>
        </a:prstGeom>
        <a:solidFill>
          <a:schemeClr val="accent2">
            <a:hueOff val="11234514"/>
            <a:satOff val="-35841"/>
            <a:lumOff val="-13922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400" b="1" kern="1200" dirty="0">
              <a:cs typeface="Zar" pitchFamily="2" charset="-78"/>
            </a:rPr>
            <a:t>سلول</a:t>
          </a:r>
        </a:p>
      </dsp:txBody>
      <dsp:txXfrm>
        <a:off x="5414097" y="1002049"/>
        <a:ext cx="868309" cy="86830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5C98E5-CB05-4F13-97CB-8FDD6C00BEBC}">
      <dsp:nvSpPr>
        <dsp:cNvPr id="0" name=""/>
        <dsp:cNvSpPr/>
      </dsp:nvSpPr>
      <dsp:spPr>
        <a:xfrm>
          <a:off x="747501" y="712053"/>
          <a:ext cx="4751533" cy="4751533"/>
        </a:xfrm>
        <a:prstGeom prst="blockArc">
          <a:avLst>
            <a:gd name="adj1" fmla="val 9000000"/>
            <a:gd name="adj2" fmla="val 16200000"/>
            <a:gd name="adj3" fmla="val 4639"/>
          </a:avLst>
        </a:prstGeom>
        <a:gradFill rotWithShape="0">
          <a:gsLst>
            <a:gs pos="0">
              <a:schemeClr val="accent2">
                <a:hueOff val="11234514"/>
                <a:satOff val="-35841"/>
                <a:lumOff val="-13922"/>
                <a:alphaOff val="0"/>
                <a:satMod val="100000"/>
                <a:lumMod val="100000"/>
              </a:schemeClr>
            </a:gs>
            <a:gs pos="50000">
              <a:schemeClr val="accent2">
                <a:hueOff val="11234514"/>
                <a:satOff val="-35841"/>
                <a:lumOff val="-13922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2">
                <a:hueOff val="11234514"/>
                <a:satOff val="-35841"/>
                <a:lumOff val="-13922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6D687FA-C704-4164-BC13-BEE5048B573B}">
      <dsp:nvSpPr>
        <dsp:cNvPr id="0" name=""/>
        <dsp:cNvSpPr/>
      </dsp:nvSpPr>
      <dsp:spPr>
        <a:xfrm>
          <a:off x="747501" y="712053"/>
          <a:ext cx="4751533" cy="4751533"/>
        </a:xfrm>
        <a:prstGeom prst="blockArc">
          <a:avLst>
            <a:gd name="adj1" fmla="val 1800000"/>
            <a:gd name="adj2" fmla="val 9000000"/>
            <a:gd name="adj3" fmla="val 4639"/>
          </a:avLst>
        </a:prstGeom>
        <a:gradFill rotWithShape="0">
          <a:gsLst>
            <a:gs pos="0">
              <a:schemeClr val="accent2">
                <a:hueOff val="5617257"/>
                <a:satOff val="-17921"/>
                <a:lumOff val="-6961"/>
                <a:alphaOff val="0"/>
                <a:satMod val="100000"/>
                <a:lumMod val="100000"/>
              </a:schemeClr>
            </a:gs>
            <a:gs pos="50000">
              <a:schemeClr val="accent2">
                <a:hueOff val="5617257"/>
                <a:satOff val="-17921"/>
                <a:lumOff val="-6961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2">
                <a:hueOff val="5617257"/>
                <a:satOff val="-17921"/>
                <a:lumOff val="-6961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7821C49-C02E-4B87-B4EF-8AC90F8BB9B6}">
      <dsp:nvSpPr>
        <dsp:cNvPr id="0" name=""/>
        <dsp:cNvSpPr/>
      </dsp:nvSpPr>
      <dsp:spPr>
        <a:xfrm>
          <a:off x="747501" y="712053"/>
          <a:ext cx="4751533" cy="4751533"/>
        </a:xfrm>
        <a:prstGeom prst="blockArc">
          <a:avLst>
            <a:gd name="adj1" fmla="val 16200000"/>
            <a:gd name="adj2" fmla="val 1800000"/>
            <a:gd name="adj3" fmla="val 4639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800596A-EDF2-4F65-A92F-A00819759DB6}">
      <dsp:nvSpPr>
        <dsp:cNvPr id="0" name=""/>
        <dsp:cNvSpPr/>
      </dsp:nvSpPr>
      <dsp:spPr>
        <a:xfrm>
          <a:off x="2029819" y="1994370"/>
          <a:ext cx="2186897" cy="218689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990" tIns="46990" rIns="46990" bIns="46990" numCol="1" spcCol="1270" anchor="ctr" anchorCtr="0">
          <a:noAutofit/>
        </a:bodyPr>
        <a:lstStyle/>
        <a:p>
          <a:pPr marL="0" lvl="0" indent="0" algn="ctr" defTabSz="16446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3700" b="1" kern="1200">
              <a:cs typeface="Zar" pitchFamily="2" charset="-78"/>
            </a:rPr>
            <a:t>نظام اجتماعي</a:t>
          </a:r>
        </a:p>
      </dsp:txBody>
      <dsp:txXfrm>
        <a:off x="2350083" y="2314634"/>
        <a:ext cx="1546369" cy="1546369"/>
      </dsp:txXfrm>
    </dsp:sp>
    <dsp:sp modelId="{2A203B9B-F034-4A2C-92F8-04D43CB19309}">
      <dsp:nvSpPr>
        <dsp:cNvPr id="0" name=""/>
        <dsp:cNvSpPr/>
      </dsp:nvSpPr>
      <dsp:spPr>
        <a:xfrm>
          <a:off x="2357854" y="1748"/>
          <a:ext cx="1530828" cy="1530828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600" b="1" kern="1200">
              <a:cs typeface="Zar" pitchFamily="2" charset="-78"/>
            </a:rPr>
            <a:t>نظام سياسي</a:t>
          </a:r>
        </a:p>
      </dsp:txBody>
      <dsp:txXfrm>
        <a:off x="2582039" y="225933"/>
        <a:ext cx="1082458" cy="1082458"/>
      </dsp:txXfrm>
    </dsp:sp>
    <dsp:sp modelId="{9C11D401-0318-43D5-92D5-4544861F5C85}">
      <dsp:nvSpPr>
        <dsp:cNvPr id="0" name=""/>
        <dsp:cNvSpPr/>
      </dsp:nvSpPr>
      <dsp:spPr>
        <a:xfrm>
          <a:off x="4367601" y="3482733"/>
          <a:ext cx="1530828" cy="1530828"/>
        </a:xfrm>
        <a:prstGeom prst="ellipse">
          <a:avLst/>
        </a:prstGeom>
        <a:gradFill rotWithShape="0">
          <a:gsLst>
            <a:gs pos="0">
              <a:schemeClr val="accent2">
                <a:hueOff val="5617257"/>
                <a:satOff val="-17921"/>
                <a:lumOff val="-6961"/>
                <a:alphaOff val="0"/>
                <a:satMod val="100000"/>
                <a:lumMod val="100000"/>
              </a:schemeClr>
            </a:gs>
            <a:gs pos="50000">
              <a:schemeClr val="accent2">
                <a:hueOff val="5617257"/>
                <a:satOff val="-17921"/>
                <a:lumOff val="-6961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2">
                <a:hueOff val="5617257"/>
                <a:satOff val="-17921"/>
                <a:lumOff val="-6961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600" b="1" kern="1200">
              <a:cs typeface="Zar" pitchFamily="2" charset="-78"/>
            </a:rPr>
            <a:t>نظام فرهنگي</a:t>
          </a:r>
        </a:p>
      </dsp:txBody>
      <dsp:txXfrm>
        <a:off x="4591786" y="3706918"/>
        <a:ext cx="1082458" cy="1082458"/>
      </dsp:txXfrm>
    </dsp:sp>
    <dsp:sp modelId="{7F841014-4BE3-4BCA-A05B-94AAEA36F4E1}">
      <dsp:nvSpPr>
        <dsp:cNvPr id="0" name=""/>
        <dsp:cNvSpPr/>
      </dsp:nvSpPr>
      <dsp:spPr>
        <a:xfrm>
          <a:off x="348106" y="3482733"/>
          <a:ext cx="1530828" cy="1530828"/>
        </a:xfrm>
        <a:prstGeom prst="ellipse">
          <a:avLst/>
        </a:prstGeom>
        <a:gradFill rotWithShape="0">
          <a:gsLst>
            <a:gs pos="0">
              <a:schemeClr val="accent2">
                <a:hueOff val="11234514"/>
                <a:satOff val="-35841"/>
                <a:lumOff val="-13922"/>
                <a:alphaOff val="0"/>
                <a:satMod val="100000"/>
                <a:lumMod val="100000"/>
              </a:schemeClr>
            </a:gs>
            <a:gs pos="50000">
              <a:schemeClr val="accent2">
                <a:hueOff val="11234514"/>
                <a:satOff val="-35841"/>
                <a:lumOff val="-13922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2">
                <a:hueOff val="11234514"/>
                <a:satOff val="-35841"/>
                <a:lumOff val="-13922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600" b="1" kern="1200">
              <a:cs typeface="Zar" pitchFamily="2" charset="-78"/>
            </a:rPr>
            <a:t>نظام اقتصادي</a:t>
          </a:r>
        </a:p>
      </dsp:txBody>
      <dsp:txXfrm>
        <a:off x="572291" y="3706918"/>
        <a:ext cx="1082458" cy="108245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2261D8-9206-49F8-B337-4A5F9FA982FD}">
      <dsp:nvSpPr>
        <dsp:cNvPr id="0" name=""/>
        <dsp:cNvSpPr/>
      </dsp:nvSpPr>
      <dsp:spPr>
        <a:xfrm>
          <a:off x="4147814" y="846034"/>
          <a:ext cx="2015806" cy="23477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3200" b="1" kern="1200" dirty="0">
              <a:cs typeface="Zar" pitchFamily="2" charset="-78"/>
            </a:rPr>
            <a:t>انتقال تجربه</a:t>
          </a:r>
        </a:p>
      </dsp:txBody>
      <dsp:txXfrm>
        <a:off x="4443022" y="1189857"/>
        <a:ext cx="1425390" cy="1660127"/>
      </dsp:txXfrm>
    </dsp:sp>
    <dsp:sp modelId="{C3EC46DB-B834-4A5A-8F7D-A7160933BAEB}">
      <dsp:nvSpPr>
        <dsp:cNvPr id="0" name=""/>
        <dsp:cNvSpPr/>
      </dsp:nvSpPr>
      <dsp:spPr>
        <a:xfrm rot="21537629">
          <a:off x="6481823" y="1805729"/>
          <a:ext cx="767152" cy="3663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66725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a-IR" sz="1050" b="1" kern="1200">
            <a:cs typeface="Zar" pitchFamily="2" charset="-78"/>
          </a:endParaRPr>
        </a:p>
      </dsp:txBody>
      <dsp:txXfrm>
        <a:off x="6481832" y="1879993"/>
        <a:ext cx="657251" cy="219803"/>
      </dsp:txXfrm>
    </dsp:sp>
    <dsp:sp modelId="{7C4399C2-7E24-49AD-B3A5-B99279D20A15}">
      <dsp:nvSpPr>
        <dsp:cNvPr id="0" name=""/>
        <dsp:cNvSpPr/>
      </dsp:nvSpPr>
      <dsp:spPr>
        <a:xfrm>
          <a:off x="7609693" y="1322100"/>
          <a:ext cx="2701741" cy="125756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800" b="1" kern="1200" dirty="0">
              <a:cs typeface="Zar" pitchFamily="2" charset="-78"/>
            </a:rPr>
            <a:t>آموزش‌محور</a:t>
          </a:r>
        </a:p>
      </dsp:txBody>
      <dsp:txXfrm>
        <a:off x="8005354" y="1506266"/>
        <a:ext cx="1910419" cy="889230"/>
      </dsp:txXfrm>
    </dsp:sp>
    <dsp:sp modelId="{A0C0BCB9-ADF7-4E01-B407-AF046BFF2A9B}">
      <dsp:nvSpPr>
        <dsp:cNvPr id="0" name=""/>
        <dsp:cNvSpPr/>
      </dsp:nvSpPr>
      <dsp:spPr>
        <a:xfrm rot="10780288">
          <a:off x="3106931" y="1846390"/>
          <a:ext cx="735573" cy="3663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11234514"/>
            <a:satOff val="-35841"/>
            <a:lumOff val="-13922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66725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a-IR" sz="1050" b="1" kern="1200">
            <a:cs typeface="Zar" pitchFamily="2" charset="-78"/>
          </a:endParaRPr>
        </a:p>
      </dsp:txBody>
      <dsp:txXfrm rot="10800000">
        <a:off x="3216831" y="1919342"/>
        <a:ext cx="625672" cy="219803"/>
      </dsp:txXfrm>
    </dsp:sp>
    <dsp:sp modelId="{CB2E6CE0-6A12-405E-862E-B7AC1300026F}">
      <dsp:nvSpPr>
        <dsp:cNvPr id="0" name=""/>
        <dsp:cNvSpPr/>
      </dsp:nvSpPr>
      <dsp:spPr>
        <a:xfrm>
          <a:off x="0" y="1351083"/>
          <a:ext cx="2760065" cy="1380975"/>
        </a:xfrm>
        <a:prstGeom prst="ellipse">
          <a:avLst/>
        </a:prstGeom>
        <a:solidFill>
          <a:schemeClr val="accent2">
            <a:hueOff val="11234514"/>
            <a:satOff val="-35841"/>
            <a:lumOff val="-13922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800" b="1" kern="1200" dirty="0">
              <a:cs typeface="Zar" pitchFamily="2" charset="-78"/>
            </a:rPr>
            <a:t>تربيت‌محور</a:t>
          </a:r>
        </a:p>
      </dsp:txBody>
      <dsp:txXfrm>
        <a:off x="404202" y="1553322"/>
        <a:ext cx="1951661" cy="97649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18578E-AC01-4CA9-A46D-5F6B087F2AA3}">
      <dsp:nvSpPr>
        <dsp:cNvPr id="0" name=""/>
        <dsp:cNvSpPr/>
      </dsp:nvSpPr>
      <dsp:spPr>
        <a:xfrm rot="5400000">
          <a:off x="-289718" y="292805"/>
          <a:ext cx="1931458" cy="1352020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900" kern="1200" dirty="0">
              <a:latin typeface="Vazir" panose="020B0603030804020204" pitchFamily="34" charset="-78"/>
              <a:cs typeface="Vazir" panose="020B0603030804020204" pitchFamily="34" charset="-78"/>
            </a:rPr>
            <a:t> گذشته</a:t>
          </a:r>
        </a:p>
      </dsp:txBody>
      <dsp:txXfrm rot="-5400000">
        <a:off x="1" y="679096"/>
        <a:ext cx="1352020" cy="579438"/>
      </dsp:txXfrm>
    </dsp:sp>
    <dsp:sp modelId="{0551D49F-B8CD-460B-B200-4A54820BC46E}">
      <dsp:nvSpPr>
        <dsp:cNvPr id="0" name=""/>
        <dsp:cNvSpPr/>
      </dsp:nvSpPr>
      <dsp:spPr>
        <a:xfrm rot="5400000">
          <a:off x="2390608" y="-1035501"/>
          <a:ext cx="1255447" cy="333262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r" defTabSz="14224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a-IR" sz="3200" kern="1200" dirty="0">
              <a:latin typeface="Vazir" panose="020B0603030804020204" pitchFamily="34" charset="-78"/>
              <a:cs typeface="Vazir" panose="020B0603030804020204" pitchFamily="34" charset="-78"/>
            </a:rPr>
            <a:t>دانش اجتماعی</a:t>
          </a:r>
        </a:p>
      </dsp:txBody>
      <dsp:txXfrm rot="-5400000">
        <a:off x="1352020" y="64373"/>
        <a:ext cx="3271337" cy="1132875"/>
      </dsp:txXfrm>
    </dsp:sp>
    <dsp:sp modelId="{146F8DA0-4628-4E09-AFEA-1AA287B19262}">
      <dsp:nvSpPr>
        <dsp:cNvPr id="0" name=""/>
        <dsp:cNvSpPr/>
      </dsp:nvSpPr>
      <dsp:spPr>
        <a:xfrm rot="5400000">
          <a:off x="-289718" y="2033323"/>
          <a:ext cx="1931458" cy="1352020"/>
        </a:xfrm>
        <a:prstGeom prst="chevron">
          <a:avLst/>
        </a:prstGeom>
        <a:solidFill>
          <a:schemeClr val="accent2">
            <a:hueOff val="5617257"/>
            <a:satOff val="-17921"/>
            <a:lumOff val="-6961"/>
            <a:alphaOff val="0"/>
          </a:schemeClr>
        </a:solidFill>
        <a:ln w="12700" cap="flat" cmpd="sng" algn="ctr">
          <a:solidFill>
            <a:schemeClr val="accent2">
              <a:hueOff val="5617257"/>
              <a:satOff val="-17921"/>
              <a:lumOff val="-696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900" kern="1200" dirty="0">
              <a:latin typeface="Vazir" panose="020B0603030804020204" pitchFamily="34" charset="-78"/>
              <a:cs typeface="Vazir" panose="020B0603030804020204" pitchFamily="34" charset="-78"/>
            </a:rPr>
            <a:t>حال</a:t>
          </a:r>
        </a:p>
      </dsp:txBody>
      <dsp:txXfrm rot="-5400000">
        <a:off x="1" y="2419614"/>
        <a:ext cx="1352020" cy="579438"/>
      </dsp:txXfrm>
    </dsp:sp>
    <dsp:sp modelId="{1B6E170D-CBFB-4394-86A3-3FF8B382DE6E}">
      <dsp:nvSpPr>
        <dsp:cNvPr id="0" name=""/>
        <dsp:cNvSpPr/>
      </dsp:nvSpPr>
      <dsp:spPr>
        <a:xfrm rot="5400000">
          <a:off x="2390608" y="705016"/>
          <a:ext cx="1255447" cy="333262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5617257"/>
              <a:satOff val="-17921"/>
              <a:lumOff val="-696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r" defTabSz="14224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a-IR" sz="3200" kern="1200" dirty="0">
              <a:latin typeface="Vazir" panose="020B0603030804020204" pitchFamily="34" charset="-78"/>
              <a:cs typeface="Vazir" panose="020B0603030804020204" pitchFamily="34" charset="-78"/>
            </a:rPr>
            <a:t>افزودن تجربه</a:t>
          </a:r>
        </a:p>
      </dsp:txBody>
      <dsp:txXfrm rot="-5400000">
        <a:off x="1352020" y="1804890"/>
        <a:ext cx="3271337" cy="1132875"/>
      </dsp:txXfrm>
    </dsp:sp>
    <dsp:sp modelId="{64413B77-A5D5-4200-B4E2-10E28C9F05BD}">
      <dsp:nvSpPr>
        <dsp:cNvPr id="0" name=""/>
        <dsp:cNvSpPr/>
      </dsp:nvSpPr>
      <dsp:spPr>
        <a:xfrm rot="5400000">
          <a:off x="-289718" y="3773840"/>
          <a:ext cx="1931458" cy="1352020"/>
        </a:xfrm>
        <a:prstGeom prst="chevron">
          <a:avLst/>
        </a:prstGeom>
        <a:solidFill>
          <a:schemeClr val="accent2">
            <a:hueOff val="11234514"/>
            <a:satOff val="-35841"/>
            <a:lumOff val="-13922"/>
            <a:alphaOff val="0"/>
          </a:schemeClr>
        </a:solidFill>
        <a:ln w="12700" cap="flat" cmpd="sng" algn="ctr">
          <a:solidFill>
            <a:schemeClr val="accent2">
              <a:hueOff val="11234514"/>
              <a:satOff val="-35841"/>
              <a:lumOff val="-1392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900" kern="1200" dirty="0">
              <a:latin typeface="Vazir" panose="020B0603030804020204" pitchFamily="34" charset="-78"/>
              <a:cs typeface="Vazir" panose="020B0603030804020204" pitchFamily="34" charset="-78"/>
            </a:rPr>
            <a:t>آینده</a:t>
          </a:r>
        </a:p>
      </dsp:txBody>
      <dsp:txXfrm rot="-5400000">
        <a:off x="1" y="4160131"/>
        <a:ext cx="1352020" cy="579438"/>
      </dsp:txXfrm>
    </dsp:sp>
    <dsp:sp modelId="{7D037385-1E12-41F6-ABC3-6DD309DC25F9}">
      <dsp:nvSpPr>
        <dsp:cNvPr id="0" name=""/>
        <dsp:cNvSpPr/>
      </dsp:nvSpPr>
      <dsp:spPr>
        <a:xfrm rot="5400000">
          <a:off x="2390608" y="2445534"/>
          <a:ext cx="1255447" cy="333262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11234514"/>
              <a:satOff val="-35841"/>
              <a:lumOff val="-1392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r" defTabSz="14224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a-IR" sz="3200" kern="1200" dirty="0">
              <a:latin typeface="Vazir" panose="020B0603030804020204" pitchFamily="34" charset="-78"/>
              <a:cs typeface="Vazir" panose="020B0603030804020204" pitchFamily="34" charset="-78"/>
            </a:rPr>
            <a:t>تربیت فرزندان</a:t>
          </a:r>
        </a:p>
      </dsp:txBody>
      <dsp:txXfrm rot="-5400000">
        <a:off x="1352020" y="3545408"/>
        <a:ext cx="3271337" cy="113287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CC97BE-3A5F-4974-A9D0-B37919ADD00A}">
      <dsp:nvSpPr>
        <dsp:cNvPr id="0" name=""/>
        <dsp:cNvSpPr/>
      </dsp:nvSpPr>
      <dsp:spPr>
        <a:xfrm>
          <a:off x="3111" y="904905"/>
          <a:ext cx="3791212" cy="151648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4016" tIns="41339" rIns="41339" bIns="41339" numCol="1" spcCol="1270" anchor="ctr" anchorCtr="0">
          <a:noAutofit/>
        </a:bodyPr>
        <a:lstStyle/>
        <a:p>
          <a:pPr marL="0" lvl="0" indent="0" algn="ctr" defTabSz="13779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3100" kern="1200" dirty="0">
              <a:latin typeface="Vazir" panose="020B0603030804020204" pitchFamily="34" charset="-78"/>
              <a:cs typeface="Vazir" panose="020B0603030804020204" pitchFamily="34" charset="-78"/>
            </a:rPr>
            <a:t>طراحی نظام آموزش زنان</a:t>
          </a:r>
        </a:p>
      </dsp:txBody>
      <dsp:txXfrm>
        <a:off x="761353" y="904905"/>
        <a:ext cx="2274728" cy="1516484"/>
      </dsp:txXfrm>
    </dsp:sp>
    <dsp:sp modelId="{E4AF1505-3252-44E0-9763-78F75EA1604E}">
      <dsp:nvSpPr>
        <dsp:cNvPr id="0" name=""/>
        <dsp:cNvSpPr/>
      </dsp:nvSpPr>
      <dsp:spPr>
        <a:xfrm>
          <a:off x="3415202" y="904905"/>
          <a:ext cx="3791212" cy="1516484"/>
        </a:xfrm>
        <a:prstGeom prst="chevron">
          <a:avLst/>
        </a:prstGeom>
        <a:solidFill>
          <a:schemeClr val="accent2">
            <a:hueOff val="5617257"/>
            <a:satOff val="-17921"/>
            <a:lumOff val="-6961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4016" tIns="41339" rIns="41339" bIns="41339" numCol="1" spcCol="1270" anchor="ctr" anchorCtr="0">
          <a:noAutofit/>
        </a:bodyPr>
        <a:lstStyle/>
        <a:p>
          <a:pPr marL="0" lvl="0" indent="0" algn="ctr" defTabSz="13779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3100" kern="1200" dirty="0">
              <a:latin typeface="Vazir" panose="020B0603030804020204" pitchFamily="34" charset="-78"/>
              <a:cs typeface="Vazir" panose="020B0603030804020204" pitchFamily="34" charset="-78"/>
            </a:rPr>
            <a:t>حمایت از خانه‌داری زنان</a:t>
          </a:r>
        </a:p>
      </dsp:txBody>
      <dsp:txXfrm>
        <a:off x="4173444" y="904905"/>
        <a:ext cx="2274728" cy="1516484"/>
      </dsp:txXfrm>
    </dsp:sp>
    <dsp:sp modelId="{6450ADA9-C7DA-4AD5-BBF6-91DE71BE2D06}">
      <dsp:nvSpPr>
        <dsp:cNvPr id="0" name=""/>
        <dsp:cNvSpPr/>
      </dsp:nvSpPr>
      <dsp:spPr>
        <a:xfrm>
          <a:off x="6827293" y="904905"/>
          <a:ext cx="3791212" cy="1516484"/>
        </a:xfrm>
        <a:prstGeom prst="chevron">
          <a:avLst/>
        </a:prstGeom>
        <a:solidFill>
          <a:schemeClr val="accent2">
            <a:hueOff val="11234514"/>
            <a:satOff val="-35841"/>
            <a:lumOff val="-13922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4016" tIns="41339" rIns="41339" bIns="41339" numCol="1" spcCol="1270" anchor="ctr" anchorCtr="0">
          <a:noAutofit/>
        </a:bodyPr>
        <a:lstStyle/>
        <a:p>
          <a:pPr marL="0" lvl="0" indent="0" algn="ctr" defTabSz="13779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3100" kern="1200" dirty="0">
              <a:latin typeface="Vazir" panose="020B0603030804020204" pitchFamily="34" charset="-78"/>
              <a:cs typeface="Vazir" panose="020B0603030804020204" pitchFamily="34" charset="-78"/>
            </a:rPr>
            <a:t>تغییر و تحوّل آینده جامعه</a:t>
          </a:r>
        </a:p>
      </dsp:txBody>
      <dsp:txXfrm>
        <a:off x="7585535" y="904905"/>
        <a:ext cx="2274728" cy="151648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140ED1-A22D-4118-A61E-AB48A3A8365A}">
      <dsp:nvSpPr>
        <dsp:cNvPr id="0" name=""/>
        <dsp:cNvSpPr/>
      </dsp:nvSpPr>
      <dsp:spPr>
        <a:xfrm>
          <a:off x="126309" y="413"/>
          <a:ext cx="1364146" cy="136414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500" b="1" kern="1200" dirty="0">
              <a:cs typeface="Zar" panose="00000400000000000000" pitchFamily="2" charset="-78"/>
            </a:rPr>
            <a:t>خانواده</a:t>
          </a:r>
        </a:p>
      </dsp:txBody>
      <dsp:txXfrm>
        <a:off x="326084" y="200188"/>
        <a:ext cx="964596" cy="96459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140ED1-A22D-4118-A61E-AB48A3A8365A}">
      <dsp:nvSpPr>
        <dsp:cNvPr id="0" name=""/>
        <dsp:cNvSpPr/>
      </dsp:nvSpPr>
      <dsp:spPr>
        <a:xfrm>
          <a:off x="252619" y="827"/>
          <a:ext cx="1364146" cy="136414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500" b="1" kern="1200" dirty="0">
              <a:cs typeface="Zar" panose="00000400000000000000" pitchFamily="2" charset="-78"/>
            </a:rPr>
            <a:t>خانواده</a:t>
          </a:r>
        </a:p>
      </dsp:txBody>
      <dsp:txXfrm>
        <a:off x="452394" y="200602"/>
        <a:ext cx="964596" cy="9645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5/15/2021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770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5/15/2021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708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5/15/2021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071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5/15/2021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672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5/15/2021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96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5/15/2021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413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5/15/2021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247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5/15/2021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60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5/15/2021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8223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5/15/2021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57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65" r:id="rId5"/>
    <p:sldLayoutId id="2147483671" r:id="rId6"/>
    <p:sldLayoutId id="2147483672" r:id="rId7"/>
    <p:sldLayoutId id="2147483662" r:id="rId8"/>
    <p:sldLayoutId id="2147483663" r:id="rId9"/>
  </p:sldLayoutIdLst>
  <p:hf sldNum="0" hdr="0" ftr="0" dt="0"/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r" defTabSz="914400" rtl="1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microsoft.com/office/2007/relationships/hdphoto" Target="../media/hdphoto1.wdp"/><Relationship Id="rId7" Type="http://schemas.openxmlformats.org/officeDocument/2006/relationships/diagramColors" Target="../diagrams/colors7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microsoft.com/office/2007/relationships/hdphoto" Target="../media/hdphoto2.wdp"/><Relationship Id="rId7" Type="http://schemas.openxmlformats.org/officeDocument/2006/relationships/diagramColors" Target="../diagrams/colors8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bstract image">
            <a:extLst>
              <a:ext uri="{FF2B5EF4-FFF2-40B4-BE49-F238E27FC236}">
                <a16:creationId xmlns:a16="http://schemas.microsoft.com/office/drawing/2014/main" id="{8045422F-7258-40AC-BD2E-2469AA4489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2" name="Rectangle 81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5067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61010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3793" y="2355458"/>
            <a:ext cx="4775075" cy="1630907"/>
          </a:xfrm>
        </p:spPr>
        <p:txBody>
          <a:bodyPr>
            <a:normAutofit/>
          </a:bodyPr>
          <a:lstStyle/>
          <a:p>
            <a:r>
              <a:rPr lang="fa-IR" sz="4400" dirty="0">
                <a:solidFill>
                  <a:schemeClr val="tx1"/>
                </a:solidFill>
                <a:latin typeface="Vazir" panose="020B0603030804020204" pitchFamily="34" charset="-78"/>
                <a:cs typeface="Vazir" panose="020B0603030804020204" pitchFamily="34" charset="-78"/>
              </a:rPr>
              <a:t>خانواده‌محوری</a:t>
            </a:r>
            <a:endParaRPr lang="en-US" sz="4400" dirty="0">
              <a:solidFill>
                <a:schemeClr val="tx1"/>
              </a:solidFill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33793" y="3995988"/>
            <a:ext cx="4775075" cy="55965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fa-IR" dirty="0">
                <a:solidFill>
                  <a:schemeClr val="tx1"/>
                </a:solidFill>
                <a:latin typeface="Vazir" panose="020B0603030804020204" pitchFamily="34" charset="-78"/>
                <a:cs typeface="Vazir" panose="020B0603030804020204" pitchFamily="34" charset="-78"/>
              </a:rPr>
              <a:t>کانون سیاست‌های حاکم بر برنامه توسعه</a:t>
            </a:r>
            <a:endParaRPr lang="en-US" dirty="0">
              <a:solidFill>
                <a:schemeClr val="tx1"/>
              </a:solidFill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842807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ov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BDE6A67-2A00-4742-8DE4-4C61C6D61E8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7321" y="417792"/>
            <a:ext cx="11340154" cy="6009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893610"/>
      </p:ext>
    </p:extLst>
  </p:cSld>
  <p:clrMapOvr>
    <a:masterClrMapping/>
  </p:clrMapOvr>
  <p:transition spd="slow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BDE6A67-2A00-4742-8DE4-4C61C6D61E8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7321" y="417792"/>
            <a:ext cx="11340154" cy="6009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411672"/>
      </p:ext>
    </p:extLst>
  </p:cSld>
  <p:clrMapOvr>
    <a:masterClrMapping/>
  </p:clrMapOvr>
  <p:transition spd="slow"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BDE6A67-2A00-4742-8DE4-4C61C6D61E8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0815" y="347242"/>
            <a:ext cx="3204000" cy="6134297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533B90AC-0B85-44A8-A94B-95AFB1415C07}"/>
              </a:ext>
            </a:extLst>
          </p:cNvPr>
          <p:cNvSpPr/>
          <p:nvPr/>
        </p:nvSpPr>
        <p:spPr>
          <a:xfrm>
            <a:off x="7195931" y="887897"/>
            <a:ext cx="1152939" cy="115293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A82868F-A286-4FAE-A824-0C2742EA5ADB}"/>
              </a:ext>
            </a:extLst>
          </p:cNvPr>
          <p:cNvSpPr/>
          <p:nvPr/>
        </p:nvSpPr>
        <p:spPr>
          <a:xfrm>
            <a:off x="7195930" y="2837919"/>
            <a:ext cx="1152939" cy="115293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2E5029B-9E3A-4B06-B9C2-AF8086EB696B}"/>
              </a:ext>
            </a:extLst>
          </p:cNvPr>
          <p:cNvSpPr/>
          <p:nvPr/>
        </p:nvSpPr>
        <p:spPr>
          <a:xfrm>
            <a:off x="9170505" y="2837920"/>
            <a:ext cx="1152939" cy="115293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23EC7BF-F33D-45DC-A4D5-BE0A3DAD9AE0}"/>
              </a:ext>
            </a:extLst>
          </p:cNvPr>
          <p:cNvSpPr/>
          <p:nvPr/>
        </p:nvSpPr>
        <p:spPr>
          <a:xfrm>
            <a:off x="5227983" y="2840637"/>
            <a:ext cx="1152939" cy="115293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E3AD18D-24F9-4A37-B888-5098D49A229F}"/>
              </a:ext>
            </a:extLst>
          </p:cNvPr>
          <p:cNvSpPr/>
          <p:nvPr/>
        </p:nvSpPr>
        <p:spPr>
          <a:xfrm>
            <a:off x="7202557" y="4790660"/>
            <a:ext cx="1152939" cy="115293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4B9776-2A42-4FCE-8362-A891D39F1C7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20209" y="387000"/>
            <a:ext cx="6944139" cy="60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749217"/>
      </p:ext>
    </p:extLst>
  </p:cSld>
  <p:clrMapOvr>
    <a:masterClrMapping/>
  </p:clrMapOvr>
  <p:transition spd="slow"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919D0-F177-4BBA-9A0B-DBA69E2ED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33113" y="642594"/>
            <a:ext cx="1623392" cy="1557267"/>
          </a:xfrm>
        </p:spPr>
        <p:txBody>
          <a:bodyPr>
            <a:normAutofit/>
          </a:bodyPr>
          <a:lstStyle/>
          <a:p>
            <a:pPr algn="r"/>
            <a:r>
              <a:rPr lang="fa-IR" sz="4400" dirty="0">
                <a:latin typeface="Vazir" panose="020B0603030804020204" pitchFamily="34" charset="-78"/>
                <a:cs typeface="Vazir" panose="020B0603030804020204" pitchFamily="34" charset="-78"/>
              </a:rPr>
              <a:t>اگر»</a:t>
            </a:r>
            <a:endParaRPr lang="en-US" sz="4400"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930E4C6-974A-488C-98E4-803C12E399D4}"/>
              </a:ext>
            </a:extLst>
          </p:cNvPr>
          <p:cNvSpPr txBox="1">
            <a:spLocks/>
          </p:cNvSpPr>
          <p:nvPr/>
        </p:nvSpPr>
        <p:spPr>
          <a:xfrm>
            <a:off x="735494" y="503583"/>
            <a:ext cx="9197009" cy="16796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i="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marL="457200" indent="-457200" rtl="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fa-IR" sz="3200" dirty="0">
                <a:latin typeface="Vazir" panose="020B0603030804020204" pitchFamily="34" charset="-78"/>
                <a:cs typeface="Vazir" panose="020B0603030804020204" pitchFamily="34" charset="-78"/>
              </a:rPr>
              <a:t>خانواده سلول نظام فرهنگی</a:t>
            </a:r>
          </a:p>
          <a:p>
            <a:pPr marL="457200" indent="-457200" rtl="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fa-IR" sz="3200" dirty="0">
                <a:latin typeface="Vazir" panose="020B0603030804020204" pitchFamily="34" charset="-78"/>
                <a:cs typeface="Vazir" panose="020B0603030804020204" pitchFamily="34" charset="-78"/>
              </a:rPr>
              <a:t>زنان عنصر اصلی تعلیم‌دهنده كودكان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534B1D1-E4D8-4C3E-A5EB-93239BDD73A6}"/>
              </a:ext>
            </a:extLst>
          </p:cNvPr>
          <p:cNvSpPr txBox="1">
            <a:spLocks/>
          </p:cNvSpPr>
          <p:nvPr/>
        </p:nvSpPr>
        <p:spPr>
          <a:xfrm>
            <a:off x="9833113" y="4750768"/>
            <a:ext cx="1623392" cy="1557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i="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algn="r"/>
            <a:r>
              <a:rPr lang="fa-IR" sz="4400" dirty="0">
                <a:latin typeface="Vazir" panose="020B0603030804020204" pitchFamily="34" charset="-78"/>
                <a:cs typeface="Vazir" panose="020B0603030804020204" pitchFamily="34" charset="-78"/>
              </a:rPr>
              <a:t>پس»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989869E-39DF-482B-B7FC-36B0AC351AB3}"/>
              </a:ext>
            </a:extLst>
          </p:cNvPr>
          <p:cNvSpPr txBox="1">
            <a:spLocks/>
          </p:cNvSpPr>
          <p:nvPr/>
        </p:nvSpPr>
        <p:spPr>
          <a:xfrm>
            <a:off x="735495" y="4502358"/>
            <a:ext cx="9197009" cy="18056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i="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marL="457200" indent="-457200" rtl="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fa-IR" sz="3200" dirty="0">
                <a:latin typeface="Vazir" panose="020B0603030804020204" pitchFamily="34" charset="-78"/>
                <a:cs typeface="Vazir" panose="020B0603030804020204" pitchFamily="34" charset="-78"/>
              </a:rPr>
              <a:t>آینده جامعه را زنان ترسیم می‌كنند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732B93BA-7D22-4A0D-B439-B91A2EED716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72263651"/>
              </p:ext>
            </p:extLst>
          </p:nvPr>
        </p:nvGraphicFramePr>
        <p:xfrm>
          <a:off x="735495" y="1868557"/>
          <a:ext cx="10621618" cy="3326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5686063"/>
      </p:ext>
    </p:extLst>
  </p:cSld>
  <p:clrMapOvr>
    <a:masterClrMapping/>
  </p:clrMapOvr>
  <p:transition spd="slow">
    <p:cove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919D0-F177-4BBA-9A0B-DBA69E2ED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589586"/>
            <a:ext cx="5360505" cy="1020553"/>
          </a:xfrm>
        </p:spPr>
        <p:txBody>
          <a:bodyPr>
            <a:normAutofit/>
          </a:bodyPr>
          <a:lstStyle/>
          <a:p>
            <a:pPr algn="r"/>
            <a:r>
              <a:rPr lang="fa-IR" sz="4400" dirty="0">
                <a:latin typeface="Vazir" panose="020B0603030804020204" pitchFamily="34" charset="-78"/>
                <a:cs typeface="Vazir" panose="020B0603030804020204" pitchFamily="34" charset="-78"/>
              </a:rPr>
              <a:t>راهبرد توسعه فرهنگی:</a:t>
            </a:r>
            <a:endParaRPr lang="en-US" sz="4400"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930E4C6-974A-488C-98E4-803C12E399D4}"/>
              </a:ext>
            </a:extLst>
          </p:cNvPr>
          <p:cNvSpPr txBox="1">
            <a:spLocks/>
          </p:cNvSpPr>
          <p:nvPr/>
        </p:nvSpPr>
        <p:spPr>
          <a:xfrm>
            <a:off x="735495" y="1099862"/>
            <a:ext cx="9197009" cy="16796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i="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marL="457200" indent="-457200" rtl="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fa-IR" sz="3200" dirty="0">
                <a:latin typeface="Vazir" panose="020B0603030804020204" pitchFamily="34" charset="-78"/>
                <a:cs typeface="Vazir" panose="020B0603030804020204" pitchFamily="34" charset="-78"/>
              </a:rPr>
              <a:t>ارتقای وضعیت تربیت نسل آینده توسط مادران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1281B05-B5A0-4DA4-B6EC-A9D1DC74356C}"/>
              </a:ext>
            </a:extLst>
          </p:cNvPr>
          <p:cNvSpPr txBox="1">
            <a:spLocks/>
          </p:cNvSpPr>
          <p:nvPr/>
        </p:nvSpPr>
        <p:spPr>
          <a:xfrm>
            <a:off x="5711688" y="2971731"/>
            <a:ext cx="5744818" cy="10205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i="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algn="r"/>
            <a:r>
              <a:rPr lang="fa-IR" sz="4400" dirty="0">
                <a:latin typeface="Vazir" panose="020B0603030804020204" pitchFamily="34" charset="-78"/>
                <a:cs typeface="Vazir" panose="020B0603030804020204" pitchFamily="34" charset="-78"/>
              </a:rPr>
              <a:t>راهکارهای توسعه فرهنگی: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C2B0674-2B62-4B30-A375-866C97A95F67}"/>
              </a:ext>
            </a:extLst>
          </p:cNvPr>
          <p:cNvSpPr txBox="1">
            <a:spLocks/>
          </p:cNvSpPr>
          <p:nvPr/>
        </p:nvSpPr>
        <p:spPr>
          <a:xfrm>
            <a:off x="735495" y="3482007"/>
            <a:ext cx="9197009" cy="28922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i="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marL="457200" indent="-457200" rtl="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fa-IR" sz="3200" dirty="0">
                <a:latin typeface="Vazir" panose="020B0603030804020204" pitchFamily="34" charset="-78"/>
                <a:cs typeface="Vazir" panose="020B0603030804020204" pitchFamily="34" charset="-78"/>
              </a:rPr>
              <a:t>افزایش دانش و مهارت‌های مادری در زنان</a:t>
            </a:r>
          </a:p>
          <a:p>
            <a:pPr marL="457200" indent="-457200" rtl="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fa-IR" sz="3200" dirty="0">
                <a:latin typeface="Vazir" panose="020B0603030804020204" pitchFamily="34" charset="-78"/>
                <a:cs typeface="Vazir" panose="020B0603030804020204" pitchFamily="34" charset="-78"/>
              </a:rPr>
              <a:t>ارتقای جایگاه اجتماعی مادری و خانه‌داری</a:t>
            </a:r>
          </a:p>
          <a:p>
            <a:pPr marL="457200" indent="-457200" rtl="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fa-IR" sz="3200" dirty="0">
                <a:latin typeface="Vazir" panose="020B0603030804020204" pitchFamily="34" charset="-78"/>
                <a:cs typeface="Vazir" panose="020B0603030804020204" pitchFamily="34" charset="-78"/>
              </a:rPr>
              <a:t>افزایش زمان در کنار هم بودن مادر و فرزند</a:t>
            </a:r>
            <a:endParaRPr lang="en-US" sz="3200"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11967552"/>
      </p:ext>
    </p:extLst>
  </p:cSld>
  <p:clrMapOvr>
    <a:masterClrMapping/>
  </p:clrMapOvr>
  <p:transition spd="slow">
    <p:cove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BBA2F6D4-1CC9-4024-B3B7-F881568F377C}"/>
              </a:ext>
            </a:extLst>
          </p:cNvPr>
          <p:cNvGrpSpPr/>
          <p:nvPr/>
        </p:nvGrpSpPr>
        <p:grpSpPr>
          <a:xfrm>
            <a:off x="424067" y="367748"/>
            <a:ext cx="9014600" cy="6120000"/>
            <a:chOff x="1736032" y="367748"/>
            <a:chExt cx="9014600" cy="612000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42D1F81-52DE-411D-96C8-2C6F0B6A8A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996" b="98847" l="6472" r="96868">
                          <a14:foregroundMark x1="56576" y1="7840" x2="56576" y2="7840"/>
                          <a14:foregroundMark x1="56733" y1="4996" x2="56733" y2="4996"/>
                          <a14:foregroundMark x1="45146" y1="1537" x2="96868" y2="95542"/>
                          <a14:foregroundMark x1="96868" y1="95542" x2="96868" y2="95542"/>
                          <a14:foregroundMark x1="2923" y1="25596" x2="6472" y2="80553"/>
                          <a14:foregroundMark x1="6472" y1="80553" x2="10752" y2="86779"/>
                          <a14:foregroundMark x1="10752" y1="86779" x2="14248" y2="88394"/>
                          <a14:foregroundMark x1="17015" y1="86241" x2="10699" y2="84089"/>
                          <a14:foregroundMark x1="10699" y1="84089" x2="5793" y2="78248"/>
                          <a14:foregroundMark x1="5793" y1="78248" x2="574" y2="52267"/>
                          <a14:foregroundMark x1="574" y1="52267" x2="6002" y2="22982"/>
                          <a14:foregroundMark x1="6002" y1="22982" x2="9395" y2="15988"/>
                          <a14:foregroundMark x1="9395" y1="15988" x2="13466" y2="12836"/>
                          <a14:foregroundMark x1="30689" y1="10761" x2="58559" y2="1153"/>
                          <a14:foregroundMark x1="58559" y1="1153" x2="64092" y2="922"/>
                          <a14:foregroundMark x1="64092" y1="922" x2="78079" y2="2844"/>
                          <a14:foregroundMark x1="78079" y1="2844" x2="83559" y2="6303"/>
                          <a14:foregroundMark x1="83559" y1="6303" x2="93424" y2="23674"/>
                          <a14:foregroundMark x1="93424" y1="23674" x2="96868" y2="44120"/>
                          <a14:foregroundMark x1="96868" y1="44120" x2="96503" y2="54343"/>
                          <a14:foregroundMark x1="96503" y1="54343" x2="89301" y2="78094"/>
                          <a14:foregroundMark x1="89301" y1="78094" x2="72912" y2="96618"/>
                          <a14:foregroundMark x1="72912" y1="96618" x2="52766" y2="98847"/>
                          <a14:foregroundMark x1="52766" y1="98847" x2="27192" y2="94389"/>
                          <a14:foregroundMark x1="27192" y1="94389" x2="15084" y2="86549"/>
                          <a14:foregroundMark x1="15084" y1="86549" x2="15710" y2="85857"/>
                          <a14:backgroundMark x1="33559" y1="0" x2="33768" y2="3613"/>
                          <a14:backgroundMark x1="33820" y1="3689" x2="30689" y2="10761"/>
                          <a14:backgroundMark x1="30689" y1="10761" x2="2088" y2="12298"/>
                          <a14:backgroundMark x1="0" y1="11606" x2="2035" y2="1222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736032" y="367748"/>
              <a:ext cx="9014600" cy="6120000"/>
            </a:xfrm>
            <a:prstGeom prst="rect">
              <a:avLst/>
            </a:prstGeom>
          </p:spPr>
        </p:pic>
        <p:graphicFrame>
          <p:nvGraphicFramePr>
            <p:cNvPr id="12" name="Diagram 11">
              <a:extLst>
                <a:ext uri="{FF2B5EF4-FFF2-40B4-BE49-F238E27FC236}">
                  <a16:creationId xmlns:a16="http://schemas.microsoft.com/office/drawing/2014/main" id="{9A26C3AD-1BBD-4900-803A-BDDF7424B4A2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752971717"/>
                </p:ext>
              </p:extLst>
            </p:nvPr>
          </p:nvGraphicFramePr>
          <p:xfrm>
            <a:off x="4956313" y="2637183"/>
            <a:ext cx="1616766" cy="136497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</p:grpSp>
      <p:sp>
        <p:nvSpPr>
          <p:cNvPr id="14" name="Rectangle: Top Corners One Rounded and One Snipped 13">
            <a:extLst>
              <a:ext uri="{FF2B5EF4-FFF2-40B4-BE49-F238E27FC236}">
                <a16:creationId xmlns:a16="http://schemas.microsoft.com/office/drawing/2014/main" id="{808AB52C-8D45-4E5B-9B3D-8CEE7A914A94}"/>
              </a:ext>
            </a:extLst>
          </p:cNvPr>
          <p:cNvSpPr/>
          <p:nvPr/>
        </p:nvSpPr>
        <p:spPr>
          <a:xfrm>
            <a:off x="9104243" y="636104"/>
            <a:ext cx="2531166" cy="5605670"/>
          </a:xfrm>
          <a:prstGeom prst="snip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t"/>
          <a:lstStyle/>
          <a:p>
            <a:pPr algn="just" rtl="1">
              <a:lnSpc>
                <a:spcPct val="150000"/>
              </a:lnSpc>
              <a:spcAft>
                <a:spcPts val="600"/>
              </a:spcAft>
            </a:pPr>
            <a:r>
              <a:rPr lang="fa-IR" sz="2400" dirty="0">
                <a:latin typeface="Vazir" panose="020B0603030804020204" pitchFamily="34" charset="-78"/>
                <a:cs typeface="Vazir" panose="020B0603030804020204" pitchFamily="34" charset="-78"/>
              </a:rPr>
              <a:t>وظيفه نهادها</a:t>
            </a:r>
          </a:p>
          <a:p>
            <a:pPr algn="just" rtl="1">
              <a:lnSpc>
                <a:spcPct val="150000"/>
              </a:lnSpc>
            </a:pPr>
            <a:r>
              <a:rPr lang="fa-IR" sz="1400" dirty="0">
                <a:latin typeface="Vazir" panose="020B0603030804020204" pitchFamily="34" charset="-78"/>
                <a:cs typeface="Vazir" panose="020B0603030804020204" pitchFamily="34" charset="-78"/>
              </a:rPr>
              <a:t>هر نهادی در نظام جمهوری اسلامی وظیفه‌ای بر عهده دارد، تا راهکارهای به دست آمده برای توسعه فرهنگی تحقق یابد. به عنوان مثال: نهدهای آموزشی بایستی ساعات حضور اجباری را کاهش دهند تا فرزندان اوقات بیشتری در کنار مادر باشند، یا نهادهای اجرایی ساعات کار زنان را کم می‌کنند. نهادهای تبلیغی و رسانه‌ای وظیفه آموزش مادران را بر عهده دارند و…</a:t>
            </a:r>
          </a:p>
        </p:txBody>
      </p:sp>
    </p:spTree>
    <p:extLst>
      <p:ext uri="{BB962C8B-B14F-4D97-AF65-F5344CB8AC3E}">
        <p14:creationId xmlns:p14="http://schemas.microsoft.com/office/powerpoint/2010/main" val="736389366"/>
      </p:ext>
    </p:extLst>
  </p:cSld>
  <p:clrMapOvr>
    <a:masterClrMapping/>
  </p:clrMapOvr>
  <p:transition spd="slow">
    <p:cove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CDA53440-510D-42CC-BD6B-6ABC3F88FCF9}"/>
              </a:ext>
            </a:extLst>
          </p:cNvPr>
          <p:cNvGrpSpPr/>
          <p:nvPr/>
        </p:nvGrpSpPr>
        <p:grpSpPr>
          <a:xfrm>
            <a:off x="463825" y="355018"/>
            <a:ext cx="8918714" cy="6141461"/>
            <a:chOff x="463825" y="355018"/>
            <a:chExt cx="8918714" cy="614146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343B92AF-D5B8-459A-BC51-375DAF9E763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5937" l="0" r="100000">
                          <a14:foregroundMark x1="57180" y1="91949" x2="62675" y2="96990"/>
                          <a14:foregroundMark x1="62675" y1="96990" x2="69414" y2="95184"/>
                          <a14:foregroundMark x1="69414" y1="95184" x2="61223" y2="95184"/>
                          <a14:foregroundMark x1="61223" y1="95184" x2="66719" y2="9593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63825" y="355018"/>
              <a:ext cx="8918714" cy="6141461"/>
            </a:xfrm>
            <a:prstGeom prst="rect">
              <a:avLst/>
            </a:prstGeom>
          </p:spPr>
        </p:pic>
        <p:graphicFrame>
          <p:nvGraphicFramePr>
            <p:cNvPr id="12" name="Diagram 11">
              <a:extLst>
                <a:ext uri="{FF2B5EF4-FFF2-40B4-BE49-F238E27FC236}">
                  <a16:creationId xmlns:a16="http://schemas.microsoft.com/office/drawing/2014/main" id="{9A26C3AD-1BBD-4900-803A-BDDF7424B4A2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009595063"/>
                </p:ext>
              </p:extLst>
            </p:nvPr>
          </p:nvGraphicFramePr>
          <p:xfrm>
            <a:off x="4386469" y="3008243"/>
            <a:ext cx="1616766" cy="136497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</p:grpSp>
      <p:sp>
        <p:nvSpPr>
          <p:cNvPr id="14" name="Rectangle: Top Corners One Rounded and One Snipped 13">
            <a:extLst>
              <a:ext uri="{FF2B5EF4-FFF2-40B4-BE49-F238E27FC236}">
                <a16:creationId xmlns:a16="http://schemas.microsoft.com/office/drawing/2014/main" id="{808AB52C-8D45-4E5B-9B3D-8CEE7A914A94}"/>
              </a:ext>
            </a:extLst>
          </p:cNvPr>
          <p:cNvSpPr/>
          <p:nvPr/>
        </p:nvSpPr>
        <p:spPr>
          <a:xfrm>
            <a:off x="9528313" y="636104"/>
            <a:ext cx="2107096" cy="5605670"/>
          </a:xfrm>
          <a:prstGeom prst="snip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t"/>
          <a:lstStyle/>
          <a:p>
            <a:pPr algn="just" rtl="1">
              <a:lnSpc>
                <a:spcPct val="150000"/>
              </a:lnSpc>
              <a:spcAft>
                <a:spcPts val="600"/>
              </a:spcAft>
            </a:pPr>
            <a:r>
              <a:rPr lang="fa-IR" sz="2000" dirty="0">
                <a:latin typeface="Vazir" panose="020B0603030804020204" pitchFamily="34" charset="-78"/>
                <a:cs typeface="Vazir" panose="020B0603030804020204" pitchFamily="34" charset="-78"/>
              </a:rPr>
              <a:t>نهادهای فرهنگی</a:t>
            </a:r>
          </a:p>
          <a:p>
            <a:pPr algn="just" rtl="1">
              <a:lnSpc>
                <a:spcPct val="150000"/>
              </a:lnSpc>
            </a:pPr>
            <a:r>
              <a:rPr lang="fa-IR" sz="1400" dirty="0">
                <a:latin typeface="Vazir" panose="020B0603030804020204" pitchFamily="34" charset="-78"/>
                <a:cs typeface="Vazir" panose="020B0603030804020204" pitchFamily="34" charset="-78"/>
              </a:rPr>
              <a:t>یکی از مهم‌ترین فعالیت‌ها برای تحقق راهکارهای توسعه فرهنگی طراحی یک «نظام آموزشی جامع» برای زنان و مادران فعلی و آینده جامعه است. تمامی نهادهای فرهنگی سهمی در این نظام آموزشی خواهند داشت که پس از تدوین و تصویب به آن‌ها ابلاغ شده و بایستی نتایج آن پیوسته ارزیابی و کنترل شود.</a:t>
            </a:r>
          </a:p>
        </p:txBody>
      </p:sp>
    </p:spTree>
    <p:extLst>
      <p:ext uri="{BB962C8B-B14F-4D97-AF65-F5344CB8AC3E}">
        <p14:creationId xmlns:p14="http://schemas.microsoft.com/office/powerpoint/2010/main" val="1907304883"/>
      </p:ext>
    </p:extLst>
  </p:cSld>
  <p:clrMapOvr>
    <a:masterClrMapping/>
  </p:clrMapOvr>
  <p:transition spd="slow">
    <p:cove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6F0404D-EF15-4E4F-8669-0DD001CB89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C70A401-61A8-47DF-9B95-E7F3FA74CA6D}"/>
              </a:ext>
            </a:extLst>
          </p:cNvPr>
          <p:cNvSpPr/>
          <p:nvPr/>
        </p:nvSpPr>
        <p:spPr>
          <a:xfrm>
            <a:off x="677434" y="660391"/>
            <a:ext cx="11160000" cy="5760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4919D0-F177-4BBA-9A0B-DBA69E2ED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3609" y="642594"/>
            <a:ext cx="6262896" cy="1557267"/>
          </a:xfrm>
        </p:spPr>
        <p:txBody>
          <a:bodyPr>
            <a:normAutofit/>
          </a:bodyPr>
          <a:lstStyle/>
          <a:p>
            <a:pPr algn="r"/>
            <a:r>
              <a:rPr lang="fa-IR" sz="4400" dirty="0">
                <a:solidFill>
                  <a:schemeClr val="bg1"/>
                </a:solidFill>
                <a:latin typeface="Vazir" panose="020B0603030804020204" pitchFamily="34" charset="-78"/>
                <a:cs typeface="Vazir" panose="020B0603030804020204" pitchFamily="34" charset="-78"/>
              </a:rPr>
              <a:t>نتیجه:</a:t>
            </a:r>
            <a:endParaRPr lang="en-US" sz="4400" dirty="0">
              <a:solidFill>
                <a:schemeClr val="bg1"/>
              </a:solidFill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930E4C6-974A-488C-98E4-803C12E399D4}"/>
              </a:ext>
            </a:extLst>
          </p:cNvPr>
          <p:cNvSpPr txBox="1">
            <a:spLocks/>
          </p:cNvSpPr>
          <p:nvPr/>
        </p:nvSpPr>
        <p:spPr>
          <a:xfrm>
            <a:off x="735495" y="1775792"/>
            <a:ext cx="10721009" cy="44394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i="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marL="457200" indent="-457200" algn="just">
              <a:lnSpc>
                <a:spcPct val="170000"/>
              </a:lnSpc>
              <a:buFont typeface="Courier New" panose="02070309020205020404" pitchFamily="49" charset="0"/>
              <a:buChar char="o"/>
            </a:pPr>
            <a:r>
              <a:rPr lang="fa-IR" sz="2500" dirty="0">
                <a:solidFill>
                  <a:schemeClr val="bg1"/>
                </a:solidFill>
                <a:latin typeface="Vazir" panose="020B0603030804020204" pitchFamily="34" charset="-78"/>
                <a:cs typeface="Vazir" panose="020B0603030804020204" pitchFamily="34" charset="-78"/>
              </a:rPr>
              <a:t>سلول نظام فرهنگی را اگر به جای اصلی خود بازگردانیم</a:t>
            </a:r>
          </a:p>
          <a:p>
            <a:pPr marL="457200" indent="-457200" algn="just">
              <a:lnSpc>
                <a:spcPct val="170000"/>
              </a:lnSpc>
              <a:buFont typeface="Courier New" panose="02070309020205020404" pitchFamily="49" charset="0"/>
              <a:buChar char="o"/>
            </a:pPr>
            <a:r>
              <a:rPr lang="fa-IR" sz="2500" dirty="0">
                <a:solidFill>
                  <a:schemeClr val="bg1"/>
                </a:solidFill>
                <a:latin typeface="Vazir" panose="020B0603030804020204" pitchFamily="34" charset="-78"/>
                <a:cs typeface="Vazir" panose="020B0603030804020204" pitchFamily="34" charset="-78"/>
              </a:rPr>
              <a:t>برای تغییر آینده و تحوّل نگرش نسل‌های آتی كافیست خانواده‌ها را تعلیم نماییم</a:t>
            </a:r>
          </a:p>
          <a:p>
            <a:pPr marL="457200" indent="-457200" algn="just">
              <a:lnSpc>
                <a:spcPct val="170000"/>
              </a:lnSpc>
              <a:buFont typeface="Courier New" panose="02070309020205020404" pitchFamily="49" charset="0"/>
              <a:buChar char="o"/>
            </a:pPr>
            <a:r>
              <a:rPr lang="fa-IR" sz="2500" dirty="0">
                <a:solidFill>
                  <a:schemeClr val="bg1"/>
                </a:solidFill>
                <a:latin typeface="Vazir" panose="020B0603030804020204" pitchFamily="34" charset="-78"/>
                <a:cs typeface="Vazir" panose="020B0603030804020204" pitchFamily="34" charset="-78"/>
              </a:rPr>
              <a:t>طبیعتاً مهم‌ترین عنصر فرهنگی هر خانواده «مادر» است</a:t>
            </a:r>
          </a:p>
          <a:p>
            <a:pPr marL="457200" indent="-457200" algn="just">
              <a:lnSpc>
                <a:spcPct val="170000"/>
              </a:lnSpc>
              <a:buFont typeface="Courier New" panose="02070309020205020404" pitchFamily="49" charset="0"/>
              <a:buChar char="o"/>
            </a:pPr>
            <a:r>
              <a:rPr lang="fa-IR" sz="2500" dirty="0">
                <a:solidFill>
                  <a:schemeClr val="bg1"/>
                </a:solidFill>
                <a:latin typeface="Vazir" panose="020B0603030804020204" pitchFamily="34" charset="-78"/>
                <a:cs typeface="Vazir" panose="020B0603030804020204" pitchFamily="34" charset="-78"/>
              </a:rPr>
              <a:t>اگر برای مادران جامعه‌مان آموزش‌های ویژه‌ای تدارک كنیم</a:t>
            </a:r>
          </a:p>
          <a:p>
            <a:pPr marL="457200" indent="-457200" algn="just">
              <a:lnSpc>
                <a:spcPct val="170000"/>
              </a:lnSpc>
              <a:buFont typeface="Courier New" panose="02070309020205020404" pitchFamily="49" charset="0"/>
              <a:buChar char="o"/>
            </a:pPr>
            <a:r>
              <a:rPr lang="fa-IR" sz="2500" dirty="0">
                <a:solidFill>
                  <a:schemeClr val="bg1"/>
                </a:solidFill>
                <a:latin typeface="Vazir" panose="020B0603030804020204" pitchFamily="34" charset="-78"/>
                <a:cs typeface="Vazir" panose="020B0603030804020204" pitchFamily="34" charset="-78"/>
              </a:rPr>
              <a:t>یك‌بار پیش از ازدواج، یك‏بار پس از ازدواج و یك‌بار نیز پس از فرزند‌آوری</a:t>
            </a:r>
          </a:p>
          <a:p>
            <a:pPr marL="457200" indent="-457200" algn="just">
              <a:lnSpc>
                <a:spcPct val="170000"/>
              </a:lnSpc>
              <a:buFont typeface="Courier New" panose="02070309020205020404" pitchFamily="49" charset="0"/>
              <a:buChar char="o"/>
            </a:pPr>
            <a:r>
              <a:rPr lang="fa-IR" sz="2500" dirty="0">
                <a:solidFill>
                  <a:schemeClr val="bg1"/>
                </a:solidFill>
                <a:latin typeface="Vazir" panose="020B0603030804020204" pitchFamily="34" charset="-78"/>
                <a:cs typeface="Vazir" panose="020B0603030804020204" pitchFamily="34" charset="-78"/>
              </a:rPr>
              <a:t>تنها یك نسل طول خواهد كشید تا آن‌چه صلاح جامعه اسلامی‌مان است بسازیم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A128650-5E27-4D60-9F77-C7A8D253A76B}"/>
              </a:ext>
            </a:extLst>
          </p:cNvPr>
          <p:cNvSpPr/>
          <p:nvPr/>
        </p:nvSpPr>
        <p:spPr>
          <a:xfrm>
            <a:off x="866847" y="828509"/>
            <a:ext cx="10800000" cy="5400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327504"/>
      </p:ext>
    </p:extLst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919D0-F177-4BBA-9A0B-DBA69E2ED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5183" y="1623255"/>
            <a:ext cx="5201478" cy="2087353"/>
          </a:xfrm>
        </p:spPr>
        <p:txBody>
          <a:bodyPr>
            <a:normAutofit/>
          </a:bodyPr>
          <a:lstStyle/>
          <a:p>
            <a:pPr algn="r"/>
            <a:r>
              <a:rPr lang="fa-IR" sz="4400" dirty="0">
                <a:latin typeface="Vazir" panose="020B0603030804020204" pitchFamily="34" charset="-78"/>
                <a:cs typeface="Vazir" panose="020B0603030804020204" pitchFamily="34" charset="-78"/>
              </a:rPr>
              <a:t>چرا خانواده؟</a:t>
            </a:r>
            <a:endParaRPr lang="en-US" sz="4400"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E8D502D4-9BB0-4BBF-B39B-537BB37101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24774926"/>
              </p:ext>
            </p:extLst>
          </p:nvPr>
        </p:nvGraphicFramePr>
        <p:xfrm>
          <a:off x="1211330" y="543339"/>
          <a:ext cx="6262896" cy="56720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3243182"/>
      </p:ext>
    </p:extLst>
  </p:cSld>
  <p:clrMapOvr>
    <a:masterClrMapping/>
  </p:clrMapOvr>
  <p:transition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919D0-F177-4BBA-9A0B-DBA69E2ED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3503" y="2348140"/>
            <a:ext cx="5201478" cy="2087353"/>
          </a:xfrm>
        </p:spPr>
        <p:txBody>
          <a:bodyPr>
            <a:normAutofit/>
          </a:bodyPr>
          <a:lstStyle/>
          <a:p>
            <a:pPr algn="r"/>
            <a:r>
              <a:rPr lang="fa-IR" sz="4400" dirty="0">
                <a:latin typeface="Vazir" panose="020B0603030804020204" pitchFamily="34" charset="-78"/>
                <a:cs typeface="Vazir" panose="020B0603030804020204" pitchFamily="34" charset="-78"/>
              </a:rPr>
              <a:t>سلولِ کدام نظام؟</a:t>
            </a:r>
            <a:endParaRPr lang="en-US" sz="4400"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E8D502D4-9BB0-4BBF-B39B-537BB37101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69812291"/>
              </p:ext>
            </p:extLst>
          </p:nvPr>
        </p:nvGraphicFramePr>
        <p:xfrm>
          <a:off x="265047" y="503583"/>
          <a:ext cx="6864626" cy="28724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E8BBF9A8-A537-4D8A-9FF2-A0A697293CA8}"/>
              </a:ext>
            </a:extLst>
          </p:cNvPr>
          <p:cNvGrpSpPr/>
          <p:nvPr/>
        </p:nvGrpSpPr>
        <p:grpSpPr>
          <a:xfrm>
            <a:off x="4181756" y="3559588"/>
            <a:ext cx="1699819" cy="729146"/>
            <a:chOff x="4553012" y="1071631"/>
            <a:chExt cx="1699819" cy="729146"/>
          </a:xfrm>
          <a:solidFill>
            <a:schemeClr val="accent2">
              <a:lumMod val="75000"/>
            </a:schemeClr>
          </a:solidFill>
          <a:scene3d>
            <a:camera prst="orthographicFront"/>
            <a:lightRig rig="chilly" dir="t"/>
          </a:scene3d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A3953DCD-D51A-4C18-A1A6-0BCE6066ADE4}"/>
                </a:ext>
              </a:extLst>
            </p:cNvPr>
            <p:cNvSpPr/>
            <p:nvPr/>
          </p:nvSpPr>
          <p:spPr>
            <a:xfrm>
              <a:off x="4553012" y="1071631"/>
              <a:ext cx="1699819" cy="729146"/>
            </a:xfrm>
            <a:prstGeom prst="roundRect">
              <a:avLst/>
            </a:prstGeom>
            <a:grpFill/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ectangle: Rounded Corners 4">
              <a:extLst>
                <a:ext uri="{FF2B5EF4-FFF2-40B4-BE49-F238E27FC236}">
                  <a16:creationId xmlns:a16="http://schemas.microsoft.com/office/drawing/2014/main" id="{22273631-2A6E-4117-B0E0-3D3A998645EF}"/>
                </a:ext>
              </a:extLst>
            </p:cNvPr>
            <p:cNvSpPr txBox="1"/>
            <p:nvPr/>
          </p:nvSpPr>
          <p:spPr>
            <a:xfrm>
              <a:off x="4588606" y="1107225"/>
              <a:ext cx="1628631" cy="657958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ctr" defTabSz="10668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a-IR" sz="2400" b="1" kern="1200" dirty="0">
                  <a:latin typeface="Vazir" panose="020B0603030804020204" pitchFamily="34" charset="-78"/>
                  <a:cs typeface="Zar" panose="00000400000000000000" pitchFamily="2" charset="-78"/>
                </a:rPr>
                <a:t>نظام سياسی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186AB960-168C-4748-86F7-E920DCDF151E}"/>
              </a:ext>
            </a:extLst>
          </p:cNvPr>
          <p:cNvGrpSpPr/>
          <p:nvPr/>
        </p:nvGrpSpPr>
        <p:grpSpPr>
          <a:xfrm>
            <a:off x="4901536" y="4405050"/>
            <a:ext cx="1699819" cy="729146"/>
            <a:chOff x="4553012" y="1071631"/>
            <a:chExt cx="1699819" cy="729146"/>
          </a:xfrm>
          <a:solidFill>
            <a:schemeClr val="accent4">
              <a:lumMod val="50000"/>
            </a:schemeClr>
          </a:solidFill>
          <a:scene3d>
            <a:camera prst="orthographicFront"/>
            <a:lightRig rig="chilly" dir="t"/>
          </a:scene3d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BF9D859E-240B-41DE-B5A6-4BF3A011E333}"/>
                </a:ext>
              </a:extLst>
            </p:cNvPr>
            <p:cNvSpPr/>
            <p:nvPr/>
          </p:nvSpPr>
          <p:spPr>
            <a:xfrm>
              <a:off x="4553012" y="1071631"/>
              <a:ext cx="1699819" cy="729146"/>
            </a:xfrm>
            <a:prstGeom prst="roundRect">
              <a:avLst/>
            </a:prstGeom>
            <a:grpFill/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ectangle: Rounded Corners 4">
              <a:extLst>
                <a:ext uri="{FF2B5EF4-FFF2-40B4-BE49-F238E27FC236}">
                  <a16:creationId xmlns:a16="http://schemas.microsoft.com/office/drawing/2014/main" id="{0DAA80A6-3FF7-43F4-A135-2D7D8F86438B}"/>
                </a:ext>
              </a:extLst>
            </p:cNvPr>
            <p:cNvSpPr txBox="1"/>
            <p:nvPr/>
          </p:nvSpPr>
          <p:spPr>
            <a:xfrm>
              <a:off x="4588606" y="1107225"/>
              <a:ext cx="1628631" cy="657958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ctr" defTabSz="10668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a-IR" sz="2400" b="1" kern="1200" dirty="0">
                  <a:latin typeface="Vazir" panose="020B0603030804020204" pitchFamily="34" charset="-78"/>
                  <a:cs typeface="Zar" panose="00000400000000000000" pitchFamily="2" charset="-78"/>
                </a:rPr>
                <a:t>نظام فرهنگی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5E26E55-3449-4D33-A5F2-5889074AFFDD}"/>
              </a:ext>
            </a:extLst>
          </p:cNvPr>
          <p:cNvGrpSpPr/>
          <p:nvPr/>
        </p:nvGrpSpPr>
        <p:grpSpPr>
          <a:xfrm>
            <a:off x="4181756" y="5250513"/>
            <a:ext cx="1699819" cy="729146"/>
            <a:chOff x="4553012" y="1071631"/>
            <a:chExt cx="1699819" cy="729146"/>
          </a:xfrm>
          <a:solidFill>
            <a:schemeClr val="accent6">
              <a:lumMod val="75000"/>
            </a:schemeClr>
          </a:solidFill>
          <a:scene3d>
            <a:camera prst="orthographicFront"/>
            <a:lightRig rig="chilly" dir="t"/>
          </a:scene3d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D4A0CCEF-04B7-4E1B-BB60-88D75126943B}"/>
                </a:ext>
              </a:extLst>
            </p:cNvPr>
            <p:cNvSpPr/>
            <p:nvPr/>
          </p:nvSpPr>
          <p:spPr>
            <a:xfrm>
              <a:off x="4553012" y="1071631"/>
              <a:ext cx="1699819" cy="729146"/>
            </a:xfrm>
            <a:prstGeom prst="roundRect">
              <a:avLst/>
            </a:prstGeom>
            <a:grpFill/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ectangle: Rounded Corners 4">
              <a:extLst>
                <a:ext uri="{FF2B5EF4-FFF2-40B4-BE49-F238E27FC236}">
                  <a16:creationId xmlns:a16="http://schemas.microsoft.com/office/drawing/2014/main" id="{967D9950-EDB9-40D7-9E97-E3C251029EE3}"/>
                </a:ext>
              </a:extLst>
            </p:cNvPr>
            <p:cNvSpPr txBox="1"/>
            <p:nvPr/>
          </p:nvSpPr>
          <p:spPr>
            <a:xfrm>
              <a:off x="4588606" y="1107225"/>
              <a:ext cx="1628631" cy="657958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ctr" defTabSz="10668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a-IR" sz="2400" b="1" kern="1200" dirty="0">
                  <a:latin typeface="Vazir" panose="020B0603030804020204" pitchFamily="34" charset="-78"/>
                  <a:cs typeface="Zar" panose="00000400000000000000" pitchFamily="2" charset="-78"/>
                </a:rPr>
                <a:t>نظام اقتصادی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F084374-0ECA-4562-9BA5-DB455B88FD24}"/>
              </a:ext>
            </a:extLst>
          </p:cNvPr>
          <p:cNvGrpSpPr/>
          <p:nvPr/>
        </p:nvGrpSpPr>
        <p:grpSpPr>
          <a:xfrm>
            <a:off x="897100" y="4288256"/>
            <a:ext cx="2084641" cy="962257"/>
            <a:chOff x="5367123" y="955075"/>
            <a:chExt cx="962257" cy="962257"/>
          </a:xfrm>
          <a:scene3d>
            <a:camera prst="orthographicFront"/>
            <a:lightRig rig="chilly" dir="t"/>
          </a:scene3d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94C53E3F-5B73-421F-8054-B30B7869272D}"/>
                </a:ext>
              </a:extLst>
            </p:cNvPr>
            <p:cNvSpPr/>
            <p:nvPr/>
          </p:nvSpPr>
          <p:spPr>
            <a:xfrm>
              <a:off x="5367123" y="955075"/>
              <a:ext cx="962257" cy="962257"/>
            </a:xfrm>
            <a:prstGeom prst="roundRect">
              <a:avLst/>
            </a:prstGeom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11234514"/>
                <a:satOff val="-35841"/>
                <a:lumOff val="-13922"/>
                <a:alphaOff val="0"/>
              </a:schemeClr>
            </a:fillRef>
            <a:effectRef idx="0">
              <a:schemeClr val="accent2">
                <a:hueOff val="11234514"/>
                <a:satOff val="-35841"/>
                <a:lumOff val="-1392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Rectangle: Rounded Corners 4">
              <a:extLst>
                <a:ext uri="{FF2B5EF4-FFF2-40B4-BE49-F238E27FC236}">
                  <a16:creationId xmlns:a16="http://schemas.microsoft.com/office/drawing/2014/main" id="{33C5DF1A-2774-47AD-8979-AD6987AB84E8}"/>
                </a:ext>
              </a:extLst>
            </p:cNvPr>
            <p:cNvSpPr txBox="1"/>
            <p:nvPr/>
          </p:nvSpPr>
          <p:spPr>
            <a:xfrm>
              <a:off x="5414097" y="1002049"/>
              <a:ext cx="868309" cy="86830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ctr" defTabSz="10668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a-IR" sz="2400" b="1" kern="1200" dirty="0">
                  <a:cs typeface="Zar" pitchFamily="2" charset="-78"/>
                </a:rPr>
                <a:t>نظام اجتماعی</a:t>
              </a:r>
            </a:p>
          </p:txBody>
        </p:sp>
      </p:grp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8E0116B-EDD5-4C90-9758-AA5611202125}"/>
              </a:ext>
            </a:extLst>
          </p:cNvPr>
          <p:cNvCxnSpPr>
            <a:stCxn id="16" idx="3"/>
            <a:endCxn id="6" idx="1"/>
          </p:cNvCxnSpPr>
          <p:nvPr/>
        </p:nvCxnSpPr>
        <p:spPr>
          <a:xfrm flipV="1">
            <a:off x="2981741" y="3924161"/>
            <a:ext cx="1200015" cy="8452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281332F-577A-45D8-8B94-4765BC4390F5}"/>
              </a:ext>
            </a:extLst>
          </p:cNvPr>
          <p:cNvCxnSpPr>
            <a:endCxn id="11" idx="1"/>
          </p:cNvCxnSpPr>
          <p:nvPr/>
        </p:nvCxnSpPr>
        <p:spPr>
          <a:xfrm>
            <a:off x="3017335" y="4769384"/>
            <a:ext cx="1919795" cy="2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060E0B0-88D7-4993-BEE9-D209C3B36CCE}"/>
              </a:ext>
            </a:extLst>
          </p:cNvPr>
          <p:cNvCxnSpPr>
            <a:endCxn id="14" idx="1"/>
          </p:cNvCxnSpPr>
          <p:nvPr/>
        </p:nvCxnSpPr>
        <p:spPr>
          <a:xfrm>
            <a:off x="2981741" y="4769384"/>
            <a:ext cx="1235609" cy="8457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4237918"/>
      </p:ext>
    </p:extLst>
  </p:cSld>
  <p:clrMapOvr>
    <a:masterClrMapping/>
  </p:clrMapOvr>
  <p:transition spd="slow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919D0-F177-4BBA-9A0B-DBA69E2ED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0227" y="543339"/>
            <a:ext cx="5201478" cy="3207026"/>
          </a:xfrm>
        </p:spPr>
        <p:txBody>
          <a:bodyPr>
            <a:normAutofit/>
          </a:bodyPr>
          <a:lstStyle/>
          <a:p>
            <a:pPr algn="r">
              <a:lnSpc>
                <a:spcPct val="150000"/>
              </a:lnSpc>
            </a:pPr>
            <a:r>
              <a:rPr lang="fa-IR" sz="4400" dirty="0">
                <a:latin typeface="Vazir" panose="020B0603030804020204" pitchFamily="34" charset="-78"/>
                <a:cs typeface="Vazir" panose="020B0603030804020204" pitchFamily="34" charset="-78"/>
              </a:rPr>
              <a:t>خانواده؛</a:t>
            </a:r>
            <a:br>
              <a:rPr lang="fa-IR" sz="4400" dirty="0">
                <a:latin typeface="Vazir" panose="020B0603030804020204" pitchFamily="34" charset="-78"/>
                <a:cs typeface="Vazir" panose="020B0603030804020204" pitchFamily="34" charset="-78"/>
              </a:rPr>
            </a:br>
            <a:r>
              <a:rPr lang="fa-IR" sz="4400" dirty="0">
                <a:latin typeface="Vazir" panose="020B0603030804020204" pitchFamily="34" charset="-78"/>
                <a:cs typeface="Vazir" panose="020B0603030804020204" pitchFamily="34" charset="-78"/>
              </a:rPr>
              <a:t>سلولِ نظام فرهنگی</a:t>
            </a:r>
            <a:endParaRPr lang="en-US" sz="4400"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468F5244-9CB6-4448-B848-A97FF07BB0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54427948"/>
              </p:ext>
            </p:extLst>
          </p:nvPr>
        </p:nvGraphicFramePr>
        <p:xfrm>
          <a:off x="459063" y="543339"/>
          <a:ext cx="6246537" cy="5771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ounded Rectangle 6">
            <a:extLst>
              <a:ext uri="{FF2B5EF4-FFF2-40B4-BE49-F238E27FC236}">
                <a16:creationId xmlns:a16="http://schemas.microsoft.com/office/drawing/2014/main" id="{A11B2585-8366-4F22-B26D-958D9932FD35}"/>
              </a:ext>
            </a:extLst>
          </p:cNvPr>
          <p:cNvSpPr/>
          <p:nvPr/>
        </p:nvSpPr>
        <p:spPr>
          <a:xfrm>
            <a:off x="2593090" y="1932038"/>
            <a:ext cx="2128553" cy="429627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0" tIns="36000" rIns="0" bIns="36000" numCol="1" spcCol="0" rtlCol="1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80000"/>
              </a:lnSpc>
            </a:pPr>
            <a:r>
              <a:rPr lang="fa-IR" sz="2000" b="1" dirty="0">
                <a:solidFill>
                  <a:schemeClr val="accent3">
                    <a:lumMod val="75000"/>
                  </a:schemeClr>
                </a:solidFill>
                <a:effectLst/>
                <a:ea typeface="Calibri" panose="020F0502020204030204" pitchFamily="34" charset="0"/>
                <a:cs typeface="Lotus" panose="00000400000000000000" pitchFamily="2" charset="-78"/>
              </a:rPr>
              <a:t>كنسولگري و شهرداري</a:t>
            </a:r>
            <a:endParaRPr lang="en-US" dirty="0">
              <a:solidFill>
                <a:schemeClr val="accent3">
                  <a:lumMod val="75000"/>
                </a:schemeClr>
              </a:solidFill>
              <a:effectLst/>
              <a:ea typeface="Calibri" panose="020F0502020204030204" pitchFamily="34" charset="0"/>
              <a:cs typeface="Lotus" panose="00000400000000000000" pitchFamily="2" charset="-78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CE89F07F-45FD-47F7-9DDA-958F888E65AB}"/>
              </a:ext>
            </a:extLst>
          </p:cNvPr>
          <p:cNvSpPr/>
          <p:nvPr/>
        </p:nvSpPr>
        <p:spPr>
          <a:xfrm>
            <a:off x="3987156" y="4812972"/>
            <a:ext cx="1029496" cy="429627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0" tIns="36000" rIns="0" bIns="36000" numCol="1" spcCol="0" rtlCol="1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80000"/>
              </a:lnSpc>
            </a:pPr>
            <a:r>
              <a:rPr lang="fa-IR" sz="2000" b="1" dirty="0">
                <a:solidFill>
                  <a:schemeClr val="accent1">
                    <a:lumMod val="75000"/>
                  </a:schemeClr>
                </a:solidFill>
                <a:effectLst/>
                <a:ea typeface="Calibri" panose="020F0502020204030204" pitchFamily="34" charset="0"/>
                <a:cs typeface="Lotus" panose="00000400000000000000" pitchFamily="2" charset="-78"/>
              </a:rPr>
              <a:t>خانواده</a:t>
            </a:r>
            <a:endParaRPr lang="en-US" dirty="0">
              <a:solidFill>
                <a:schemeClr val="accent1">
                  <a:lumMod val="75000"/>
                </a:schemeClr>
              </a:solidFill>
              <a:effectLst/>
              <a:ea typeface="Calibri" panose="020F0502020204030204" pitchFamily="34" charset="0"/>
              <a:cs typeface="Lotus" panose="00000400000000000000" pitchFamily="2" charset="-78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2DF47ECE-79D7-4DBD-99D9-EE5A09139838}"/>
              </a:ext>
            </a:extLst>
          </p:cNvPr>
          <p:cNvSpPr/>
          <p:nvPr/>
        </p:nvSpPr>
        <p:spPr>
          <a:xfrm>
            <a:off x="2195489" y="4799720"/>
            <a:ext cx="806902" cy="429627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0" tIns="36000" rIns="0" bIns="36000" numCol="1" spcCol="0" rtlCol="1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80000"/>
              </a:lnSpc>
            </a:pPr>
            <a:r>
              <a:rPr lang="fa-IR" sz="2000" b="1" dirty="0">
                <a:solidFill>
                  <a:schemeClr val="accent4">
                    <a:lumMod val="50000"/>
                  </a:schemeClr>
                </a:solidFill>
                <a:effectLst/>
                <a:ea typeface="Calibri" panose="020F0502020204030204" pitchFamily="34" charset="0"/>
                <a:cs typeface="Lotus" panose="00000400000000000000" pitchFamily="2" charset="-78"/>
              </a:rPr>
              <a:t>بنگاه</a:t>
            </a:r>
            <a:endParaRPr lang="en-US" dirty="0">
              <a:solidFill>
                <a:schemeClr val="accent4">
                  <a:lumMod val="50000"/>
                </a:schemeClr>
              </a:solidFill>
              <a:effectLst/>
              <a:ea typeface="Calibri" panose="020F0502020204030204" pitchFamily="34" charset="0"/>
              <a:cs typeface="Lotus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58974316"/>
      </p:ext>
    </p:extLst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919D0-F177-4BBA-9A0B-DBA69E2ED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104" y="543339"/>
            <a:ext cx="10886661" cy="1802295"/>
          </a:xfrm>
        </p:spPr>
        <p:txBody>
          <a:bodyPr>
            <a:normAutofit/>
          </a:bodyPr>
          <a:lstStyle/>
          <a:p>
            <a:pPr algn="ctr"/>
            <a:r>
              <a:rPr lang="fa-IR" dirty="0">
                <a:latin typeface="Vazir" panose="020B0603030804020204" pitchFamily="34" charset="-78"/>
                <a:cs typeface="Vazir" panose="020B0603030804020204" pitchFamily="34" charset="-78"/>
              </a:rPr>
              <a:t>انتقال تجربه بشری از نسلی به نسل بعد</a:t>
            </a:r>
            <a:endParaRPr lang="en-US"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E8D502D4-9BB0-4BBF-B39B-537BB37101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51630973"/>
              </p:ext>
            </p:extLst>
          </p:nvPr>
        </p:nvGraphicFramePr>
        <p:xfrm>
          <a:off x="940282" y="2213113"/>
          <a:ext cx="10311435" cy="41015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5A78D2F-4D4D-4276-832F-1FE4DC1D6C84}"/>
              </a:ext>
            </a:extLst>
          </p:cNvPr>
          <p:cNvSpPr/>
          <p:nvPr/>
        </p:nvSpPr>
        <p:spPr>
          <a:xfrm>
            <a:off x="10270435" y="4943060"/>
            <a:ext cx="1099930" cy="543339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>
                <a:latin typeface="Vazir" panose="020B0603030804020204" pitchFamily="34" charset="-78"/>
                <a:cs typeface="Vazir" panose="020B0603030804020204" pitchFamily="34" charset="-78"/>
              </a:rPr>
              <a:t>فردمحور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ECCC38C-8337-483B-B73D-8C6B066EB138}"/>
              </a:ext>
            </a:extLst>
          </p:cNvPr>
          <p:cNvSpPr/>
          <p:nvPr/>
        </p:nvSpPr>
        <p:spPr>
          <a:xfrm>
            <a:off x="8587409" y="4949686"/>
            <a:ext cx="1530937" cy="543339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>
                <a:latin typeface="Vazir" panose="020B0603030804020204" pitchFamily="34" charset="-78"/>
                <a:cs typeface="Vazir" panose="020B0603030804020204" pitchFamily="34" charset="-78"/>
              </a:rPr>
              <a:t>آموزشگاه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BF707A6-3322-40A7-81C6-12EDFD0D6036}"/>
              </a:ext>
            </a:extLst>
          </p:cNvPr>
          <p:cNvSpPr/>
          <p:nvPr/>
        </p:nvSpPr>
        <p:spPr>
          <a:xfrm>
            <a:off x="1565981" y="5095457"/>
            <a:ext cx="1530937" cy="543339"/>
          </a:xfrm>
          <a:prstGeom prst="roundRect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>
                <a:latin typeface="Vazir" panose="020B0603030804020204" pitchFamily="34" charset="-78"/>
                <a:cs typeface="Vazir" panose="020B0603030804020204" pitchFamily="34" charset="-78"/>
              </a:rPr>
              <a:t>خانواده</a:t>
            </a:r>
          </a:p>
        </p:txBody>
      </p:sp>
    </p:spTree>
    <p:extLst>
      <p:ext uri="{BB962C8B-B14F-4D97-AF65-F5344CB8AC3E}">
        <p14:creationId xmlns:p14="http://schemas.microsoft.com/office/powerpoint/2010/main" val="1777761669"/>
      </p:ext>
    </p:extLst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919D0-F177-4BBA-9A0B-DBA69E2ED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3609" y="642594"/>
            <a:ext cx="6262896" cy="1557267"/>
          </a:xfrm>
        </p:spPr>
        <p:txBody>
          <a:bodyPr>
            <a:normAutofit/>
          </a:bodyPr>
          <a:lstStyle/>
          <a:p>
            <a:pPr algn="r"/>
            <a:r>
              <a:rPr lang="fa-IR" sz="4400" dirty="0">
                <a:latin typeface="Vazir" panose="020B0603030804020204" pitchFamily="34" charset="-78"/>
                <a:cs typeface="Vazir" panose="020B0603030804020204" pitchFamily="34" charset="-78"/>
              </a:rPr>
              <a:t>خانواده؛ آينده‌ساز جامعه</a:t>
            </a:r>
            <a:endParaRPr lang="en-US" sz="4400"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930E4C6-974A-488C-98E4-803C12E399D4}"/>
              </a:ext>
            </a:extLst>
          </p:cNvPr>
          <p:cNvSpPr txBox="1">
            <a:spLocks/>
          </p:cNvSpPr>
          <p:nvPr/>
        </p:nvSpPr>
        <p:spPr>
          <a:xfrm>
            <a:off x="4903303" y="2001078"/>
            <a:ext cx="6553201" cy="42143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i="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marL="457200" indent="-4572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fa-IR" sz="3200" dirty="0">
                <a:latin typeface="Vazir" panose="020B0603030804020204" pitchFamily="34" charset="-78"/>
                <a:cs typeface="Vazir" panose="020B0603030804020204" pitchFamily="34" charset="-78"/>
              </a:rPr>
              <a:t>خانواده آینده را می‌سازد</a:t>
            </a:r>
          </a:p>
          <a:p>
            <a:pPr marL="457200" indent="-4572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fa-IR" sz="3200" dirty="0">
                <a:latin typeface="Vazir" panose="020B0603030804020204" pitchFamily="34" charset="-78"/>
                <a:cs typeface="Vazir" panose="020B0603030804020204" pitchFamily="34" charset="-78"/>
              </a:rPr>
              <a:t>زیرا تجربه گذشته را بازمی‌آزماید</a:t>
            </a:r>
          </a:p>
          <a:p>
            <a:pPr marL="457200" indent="-4572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fa-IR" sz="3200" dirty="0">
                <a:latin typeface="Vazir" panose="020B0603030804020204" pitchFamily="34" charset="-78"/>
                <a:cs typeface="Vazir" panose="020B0603030804020204" pitchFamily="34" charset="-78"/>
              </a:rPr>
              <a:t>افزون نموده</a:t>
            </a:r>
          </a:p>
          <a:p>
            <a:pPr marL="457200" indent="-4572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fa-IR" sz="3200" dirty="0">
                <a:latin typeface="Vazir" panose="020B0603030804020204" pitchFamily="34" charset="-78"/>
                <a:cs typeface="Vazir" panose="020B0603030804020204" pitchFamily="34" charset="-78"/>
              </a:rPr>
              <a:t>به نسل بعد منتقل می‌سازد</a:t>
            </a: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AB5AFE22-12A0-4140-A09E-6A125505B9B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56170075"/>
              </p:ext>
            </p:extLst>
          </p:nvPr>
        </p:nvGraphicFramePr>
        <p:xfrm>
          <a:off x="735495" y="719666"/>
          <a:ext cx="4684644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37587031"/>
      </p:ext>
    </p:extLst>
  </p:cSld>
  <p:clrMapOvr>
    <a:masterClrMapping/>
  </p:clrMapOvr>
  <p:transition spd="slow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DDEDAC-8278-49DD-A0E1-EA1DB15DD4A3}"/>
              </a:ext>
            </a:extLst>
          </p:cNvPr>
          <p:cNvSpPr/>
          <p:nvPr/>
        </p:nvSpPr>
        <p:spPr>
          <a:xfrm>
            <a:off x="8295861" y="4134678"/>
            <a:ext cx="3482183" cy="23187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BDE6A67-2A00-4742-8DE4-4C61C6D61E8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3956" y="404540"/>
            <a:ext cx="9021592" cy="604926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DAC2E4C-D591-41AF-BC01-2B9279D4605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35548" y="404191"/>
            <a:ext cx="2342496" cy="5067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277521"/>
      </p:ext>
    </p:extLst>
  </p:cSld>
  <p:clrMapOvr>
    <a:masterClrMapping/>
  </p:clrMapOvr>
  <p:transition spd="slow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BDE6A67-2A00-4742-8DE4-4C61C6D61E8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7321" y="417792"/>
            <a:ext cx="11340154" cy="6009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129536"/>
      </p:ext>
    </p:extLst>
  </p:cSld>
  <p:clrMapOvr>
    <a:masterClrMapping/>
  </p:clrMapOvr>
  <p:transition spd="slow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BDE6A67-2A00-4742-8DE4-4C61C6D61E8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7320" y="417791"/>
            <a:ext cx="11317358" cy="60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413665"/>
      </p:ext>
    </p:extLst>
  </p:cSld>
  <p:clrMapOvr>
    <a:masterClrMapping/>
  </p:clrMapOvr>
  <p:transition spd="slow">
    <p:cover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FIVE">
      <a:dk1>
        <a:sysClr val="windowText" lastClr="000000"/>
      </a:dk1>
      <a:lt1>
        <a:sysClr val="window" lastClr="FFFFFF"/>
      </a:lt1>
      <a:dk2>
        <a:srgbClr val="505046"/>
      </a:dk2>
      <a:lt2>
        <a:srgbClr val="F5F6F4"/>
      </a:lt2>
      <a:accent1>
        <a:srgbClr val="57903F"/>
      </a:accent1>
      <a:accent2>
        <a:srgbClr val="F03F2B"/>
      </a:accent2>
      <a:accent3>
        <a:srgbClr val="3488A0"/>
      </a:accent3>
      <a:accent4>
        <a:srgbClr val="F8D22F"/>
      </a:accent4>
      <a:accent5>
        <a:srgbClr val="5CC6D6"/>
      </a:accent5>
      <a:accent6>
        <a:srgbClr val="B8D233"/>
      </a:accent6>
      <a:hlink>
        <a:srgbClr val="00B0F0"/>
      </a:hlink>
      <a:folHlink>
        <a:srgbClr val="B2B2B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iginal 5_01_Win32" id="{77344C68-A3F1-476B-8680-97D7F429B46B}" vid="{89780073-58E8-4DFF-BF29-BA99F805284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37651BA-F45C-4845-9AB3-E0A65B39F5E1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CDB58277-F8DF-46FF-84EC-EF41B835E69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D276E62-80A3-44DD-9BCC-97ED2B99B5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{E223E9B2-86A1-49F5-B138-4B37B94C3FF3}tf78438558_win32</Template>
  <TotalTime>0</TotalTime>
  <Words>373</Words>
  <Application>Microsoft Office PowerPoint</Application>
  <PresentationFormat>Widescreen</PresentationFormat>
  <Paragraphs>67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Century Gothic</vt:lpstr>
      <vt:lpstr>Courier New</vt:lpstr>
      <vt:lpstr>Garamond</vt:lpstr>
      <vt:lpstr>Vazir</vt:lpstr>
      <vt:lpstr>Zar</vt:lpstr>
      <vt:lpstr>SavonVTI</vt:lpstr>
      <vt:lpstr>خانواده‌محوری</vt:lpstr>
      <vt:lpstr>چرا خانواده؟</vt:lpstr>
      <vt:lpstr>سلولِ کدام نظام؟</vt:lpstr>
      <vt:lpstr>خانواده؛ سلولِ نظام فرهنگی</vt:lpstr>
      <vt:lpstr>انتقال تجربه بشری از نسلی به نسل بعد</vt:lpstr>
      <vt:lpstr>خانواده؛ آينده‌ساز جامعه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اگر»</vt:lpstr>
      <vt:lpstr>راهبرد توسعه فرهنگی:</vt:lpstr>
      <vt:lpstr>PowerPoint Presentation</vt:lpstr>
      <vt:lpstr>PowerPoint Presentation</vt:lpstr>
      <vt:lpstr>نتیجه: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2021-05-14T10:05:24Z</dcterms:created>
  <dcterms:modified xsi:type="dcterms:W3CDTF">2021-05-15T07:38:07Z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